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4" r:id="rId1"/>
  </p:sldMasterIdLst>
  <p:notesMasterIdLst>
    <p:notesMasterId r:id="rId34"/>
  </p:notesMasterIdLst>
  <p:handoutMasterIdLst>
    <p:handoutMasterId r:id="rId35"/>
  </p:handoutMasterIdLst>
  <p:sldIdLst>
    <p:sldId id="256" r:id="rId2"/>
    <p:sldId id="263" r:id="rId3"/>
    <p:sldId id="296" r:id="rId4"/>
    <p:sldId id="261" r:id="rId5"/>
    <p:sldId id="259" r:id="rId6"/>
    <p:sldId id="307" r:id="rId7"/>
    <p:sldId id="308" r:id="rId8"/>
    <p:sldId id="266" r:id="rId9"/>
    <p:sldId id="298" r:id="rId10"/>
    <p:sldId id="309" r:id="rId11"/>
    <p:sldId id="262" r:id="rId12"/>
    <p:sldId id="258" r:id="rId13"/>
    <p:sldId id="310" r:id="rId14"/>
    <p:sldId id="311" r:id="rId15"/>
    <p:sldId id="312" r:id="rId16"/>
    <p:sldId id="260" r:id="rId17"/>
    <p:sldId id="257" r:id="rId18"/>
    <p:sldId id="313" r:id="rId19"/>
    <p:sldId id="297" r:id="rId20"/>
    <p:sldId id="314" r:id="rId21"/>
    <p:sldId id="315" r:id="rId22"/>
    <p:sldId id="316" r:id="rId23"/>
    <p:sldId id="317" r:id="rId24"/>
    <p:sldId id="318" r:id="rId25"/>
    <p:sldId id="319" r:id="rId26"/>
    <p:sldId id="320" r:id="rId27"/>
    <p:sldId id="321" r:id="rId28"/>
    <p:sldId id="322" r:id="rId29"/>
    <p:sldId id="323" r:id="rId30"/>
    <p:sldId id="325" r:id="rId31"/>
    <p:sldId id="324" r:id="rId32"/>
    <p:sldId id="306" r:id="rId3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D46D789-3103-4201-8CFE-85960DEF0E36}">
  <a:tblStyle styleId="{1D46D789-3103-4201-8CFE-85960DEF0E3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BA41BD5-B88D-4FF7-8732-6D7EA07C6712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69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D9C4AB5-31E3-6234-2C7E-1F599D15F9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BF25D4-7C2C-B3D8-93B8-5E3989D7AFF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72300-0241-4192-98A9-C78B1223DB2E}" type="datetimeFigureOut">
              <a:rPr lang="en-US" smtClean="0"/>
              <a:t>12/21/2023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81C28A-E997-E19B-1CC4-73C29E076D5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F8AA04-B6B9-074A-59F8-AB3EC1E8DD0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1C7B7D-8EEC-4E5D-BECF-0A2AC45837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611499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34526534"/>
      </p:ext>
    </p:extLst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2524e6e091f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2524e6e091f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2359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2524e6e091f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2524e6e091f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251939e161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Google Shape;807;g251939e161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251939e161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Google Shape;807;g251939e161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8284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g251939e161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7" name="Google Shape;807;g251939e161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86735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2524e6e091f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2524e6e091f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84507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2524e6e091f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2524e6e091f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2524e6e091f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2524e6e091f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80934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2524e6e091f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2524e6e091f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21287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835804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38849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66790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86442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37164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17964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42786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6939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0756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716024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2524e6e091f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2524e6e091f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8768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251939e1618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251939e1618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251939e1618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251939e1618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251939e1618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251939e1618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72336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251939e1618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251939e1618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19163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g2524e6e091f_0_4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9" name="Google Shape;969;g2524e6e091f_0_4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2524e6e091f_0_4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2524e6e091f_0_4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11" name="Google Shape;11;p2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" name="Google Shape;12;p2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3" name="Google Shape;13;p2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14" name="Google Shape;14;p2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15" name="Google Shape;15;p2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16;p2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" name="Google Shape;17;p2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8" name="Google Shape;18;p2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" name="Google Shape;19;p2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4695600" cy="229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713225" y="3995675"/>
            <a:ext cx="192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1" name="Google Shape;21;p2"/>
          <p:cNvSpPr>
            <a:spLocks noGrp="1"/>
          </p:cNvSpPr>
          <p:nvPr>
            <p:ph type="pic" idx="2"/>
          </p:nvPr>
        </p:nvSpPr>
        <p:spPr>
          <a:xfrm>
            <a:off x="5622125" y="1548200"/>
            <a:ext cx="2991900" cy="2991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2" name="Google Shape;22;p2"/>
          <p:cNvGrpSpPr/>
          <p:nvPr/>
        </p:nvGrpSpPr>
        <p:grpSpPr>
          <a:xfrm>
            <a:off x="8440707" y="562827"/>
            <a:ext cx="305400" cy="1477900"/>
            <a:chOff x="8406325" y="539500"/>
            <a:chExt cx="305400" cy="1477900"/>
          </a:xfrm>
        </p:grpSpPr>
        <p:grpSp>
          <p:nvGrpSpPr>
            <p:cNvPr id="23" name="Google Shape;23;p2"/>
            <p:cNvGrpSpPr/>
            <p:nvPr/>
          </p:nvGrpSpPr>
          <p:grpSpPr>
            <a:xfrm>
              <a:off x="8429725" y="539500"/>
              <a:ext cx="258604" cy="258604"/>
              <a:chOff x="763075" y="3429325"/>
              <a:chExt cx="258604" cy="258604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763075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64777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64777" y="3531027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966479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966479" y="3531027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966479" y="3632729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>
              <a:off x="8406325" y="1712000"/>
              <a:ext cx="305400" cy="305400"/>
              <a:chOff x="3877500" y="2882075"/>
              <a:chExt cx="305400" cy="305400"/>
            </a:xfrm>
          </p:grpSpPr>
          <p:cxnSp>
            <p:nvCxnSpPr>
              <p:cNvPr id="31" name="Google Shape;31;p2"/>
              <p:cNvCxnSpPr/>
              <p:nvPr/>
            </p:nvCxnSpPr>
            <p:spPr>
              <a:xfrm>
                <a:off x="4030200" y="2882075"/>
                <a:ext cx="0" cy="30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2" name="Google Shape;32;p2"/>
              <p:cNvCxnSpPr/>
              <p:nvPr/>
            </p:nvCxnSpPr>
            <p:spPr>
              <a:xfrm>
                <a:off x="4030200" y="2882075"/>
                <a:ext cx="0" cy="30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3" name="Google Shape;33;p2"/>
              <p:cNvCxnSpPr/>
              <p:nvPr/>
            </p:nvCxnSpPr>
            <p:spPr>
              <a:xfrm>
                <a:off x="4030200" y="2882040"/>
                <a:ext cx="0" cy="3054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4" name="Google Shape;34;p2"/>
              <p:cNvCxnSpPr/>
              <p:nvPr/>
            </p:nvCxnSpPr>
            <p:spPr>
              <a:xfrm>
                <a:off x="4030200" y="2882040"/>
                <a:ext cx="0" cy="3054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13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3" name="Google Shape;303;p13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304" name="Google Shape;304;p13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05" name="Google Shape;305;p13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06" name="Google Shape;306;p13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307" name="Google Shape;307;p13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308" name="Google Shape;308;p13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09" name="Google Shape;309;p13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0" name="Google Shape;310;p13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11" name="Google Shape;311;p13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12" name="Google Shape;312;p13"/>
          <p:cNvSpPr txBox="1">
            <a:spLocks noGrp="1"/>
          </p:cNvSpPr>
          <p:nvPr>
            <p:ph type="title"/>
          </p:nvPr>
        </p:nvSpPr>
        <p:spPr>
          <a:xfrm>
            <a:off x="713475" y="539500"/>
            <a:ext cx="77172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313" name="Google Shape;313;p13"/>
          <p:cNvSpPr txBox="1">
            <a:spLocks noGrp="1"/>
          </p:cNvSpPr>
          <p:nvPr>
            <p:ph type="title" idx="2" hasCustomPrompt="1"/>
          </p:nvPr>
        </p:nvSpPr>
        <p:spPr>
          <a:xfrm>
            <a:off x="4733025" y="1295638"/>
            <a:ext cx="8613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14" name="Google Shape;314;p13"/>
          <p:cNvSpPr txBox="1">
            <a:spLocks noGrp="1"/>
          </p:cNvSpPr>
          <p:nvPr>
            <p:ph type="subTitle" idx="1"/>
          </p:nvPr>
        </p:nvSpPr>
        <p:spPr>
          <a:xfrm>
            <a:off x="5594325" y="1295638"/>
            <a:ext cx="2560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315" name="Google Shape;315;p13"/>
          <p:cNvSpPr txBox="1">
            <a:spLocks noGrp="1"/>
          </p:cNvSpPr>
          <p:nvPr>
            <p:ph type="title" idx="3" hasCustomPrompt="1"/>
          </p:nvPr>
        </p:nvSpPr>
        <p:spPr>
          <a:xfrm>
            <a:off x="4733025" y="2588288"/>
            <a:ext cx="8613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16" name="Google Shape;316;p13"/>
          <p:cNvSpPr txBox="1">
            <a:spLocks noGrp="1"/>
          </p:cNvSpPr>
          <p:nvPr>
            <p:ph type="subTitle" idx="4"/>
          </p:nvPr>
        </p:nvSpPr>
        <p:spPr>
          <a:xfrm>
            <a:off x="5594325" y="2588294"/>
            <a:ext cx="2560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317" name="Google Shape;317;p13"/>
          <p:cNvSpPr txBox="1">
            <a:spLocks noGrp="1"/>
          </p:cNvSpPr>
          <p:nvPr>
            <p:ph type="title" idx="5" hasCustomPrompt="1"/>
          </p:nvPr>
        </p:nvSpPr>
        <p:spPr>
          <a:xfrm>
            <a:off x="4733025" y="3880950"/>
            <a:ext cx="8613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18" name="Google Shape;318;p13"/>
          <p:cNvSpPr txBox="1">
            <a:spLocks noGrp="1"/>
          </p:cNvSpPr>
          <p:nvPr>
            <p:ph type="subTitle" idx="6"/>
          </p:nvPr>
        </p:nvSpPr>
        <p:spPr>
          <a:xfrm>
            <a:off x="5594325" y="3880950"/>
            <a:ext cx="2560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319" name="Google Shape;319;p13"/>
          <p:cNvSpPr txBox="1">
            <a:spLocks noGrp="1"/>
          </p:cNvSpPr>
          <p:nvPr>
            <p:ph type="title" idx="7" hasCustomPrompt="1"/>
          </p:nvPr>
        </p:nvSpPr>
        <p:spPr>
          <a:xfrm>
            <a:off x="989475" y="1295638"/>
            <a:ext cx="8613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20" name="Google Shape;320;p13"/>
          <p:cNvSpPr txBox="1">
            <a:spLocks noGrp="1"/>
          </p:cNvSpPr>
          <p:nvPr>
            <p:ph type="subTitle" idx="8"/>
          </p:nvPr>
        </p:nvSpPr>
        <p:spPr>
          <a:xfrm>
            <a:off x="1850775" y="1295638"/>
            <a:ext cx="2560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321" name="Google Shape;321;p13"/>
          <p:cNvSpPr txBox="1">
            <a:spLocks noGrp="1"/>
          </p:cNvSpPr>
          <p:nvPr>
            <p:ph type="title" idx="9" hasCustomPrompt="1"/>
          </p:nvPr>
        </p:nvSpPr>
        <p:spPr>
          <a:xfrm>
            <a:off x="989475" y="2588300"/>
            <a:ext cx="8613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22" name="Google Shape;322;p13"/>
          <p:cNvSpPr txBox="1">
            <a:spLocks noGrp="1"/>
          </p:cNvSpPr>
          <p:nvPr>
            <p:ph type="subTitle" idx="13"/>
          </p:nvPr>
        </p:nvSpPr>
        <p:spPr>
          <a:xfrm>
            <a:off x="1850775" y="2588300"/>
            <a:ext cx="2560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323" name="Google Shape;323;p13"/>
          <p:cNvSpPr txBox="1">
            <a:spLocks noGrp="1"/>
          </p:cNvSpPr>
          <p:nvPr>
            <p:ph type="title" idx="14" hasCustomPrompt="1"/>
          </p:nvPr>
        </p:nvSpPr>
        <p:spPr>
          <a:xfrm>
            <a:off x="989475" y="3880963"/>
            <a:ext cx="8613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24" name="Google Shape;324;p13"/>
          <p:cNvSpPr txBox="1">
            <a:spLocks noGrp="1"/>
          </p:cNvSpPr>
          <p:nvPr>
            <p:ph type="subTitle" idx="15"/>
          </p:nvPr>
        </p:nvSpPr>
        <p:spPr>
          <a:xfrm>
            <a:off x="1850775" y="3880963"/>
            <a:ext cx="2560200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pic>
        <p:nvPicPr>
          <p:cNvPr id="325" name="Google Shape;32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4419">
            <a:off x="7438575" y="4759750"/>
            <a:ext cx="1169251" cy="213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6" name="Google Shape;326;p13"/>
          <p:cNvGrpSpPr/>
          <p:nvPr/>
        </p:nvGrpSpPr>
        <p:grpSpPr>
          <a:xfrm>
            <a:off x="8430675" y="2442425"/>
            <a:ext cx="258604" cy="258604"/>
            <a:chOff x="763075" y="3429325"/>
            <a:chExt cx="258604" cy="258604"/>
          </a:xfrm>
        </p:grpSpPr>
        <p:sp>
          <p:nvSpPr>
            <p:cNvPr id="327" name="Google Shape;327;p13"/>
            <p:cNvSpPr/>
            <p:nvPr/>
          </p:nvSpPr>
          <p:spPr>
            <a:xfrm>
              <a:off x="763075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763075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763075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864777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864777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864777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966479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966479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966479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6" name="Google Shape;336;p13"/>
          <p:cNvGrpSpPr/>
          <p:nvPr/>
        </p:nvGrpSpPr>
        <p:grpSpPr>
          <a:xfrm>
            <a:off x="-667836" y="731373"/>
            <a:ext cx="1457360" cy="1457360"/>
            <a:chOff x="3260800" y="2469225"/>
            <a:chExt cx="475500" cy="475500"/>
          </a:xfrm>
        </p:grpSpPr>
        <p:cxnSp>
          <p:nvCxnSpPr>
            <p:cNvPr id="337" name="Google Shape;337;p13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8" name="Google Shape;338;p13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9" name="Google Shape;339;p13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0" name="Google Shape;340;p13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1" name="Google Shape;341;p13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2" name="Google Shape;342;p13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3" name="Google Shape;343;p13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4" name="Google Shape;344;p13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5" name="Google Shape;345;p13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6" name="Google Shape;346;p13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7" name="Google Shape;347;p13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8" name="Google Shape;348;p13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49" name="Google Shape;349;p13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50" name="Google Shape;350;p13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 columns">
  <p:cSld name="TITLE_AND_TWO_COLUMNS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0" name="Google Shape;390;p16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1" name="Google Shape;391;p16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392" name="Google Shape;392;p16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3" name="Google Shape;393;p16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94" name="Google Shape;394;p16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395" name="Google Shape;395;p16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396" name="Google Shape;396;p16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" name="Google Shape;397;p16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" name="Google Shape;398;p16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9" name="Google Shape;399;p16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0" name="Google Shape;400;p16"/>
          <p:cNvSpPr txBox="1">
            <a:spLocks noGrp="1"/>
          </p:cNvSpPr>
          <p:nvPr>
            <p:ph type="title"/>
          </p:nvPr>
        </p:nvSpPr>
        <p:spPr>
          <a:xfrm>
            <a:off x="713475" y="539500"/>
            <a:ext cx="77172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1" name="Google Shape;401;p16"/>
          <p:cNvSpPr txBox="1">
            <a:spLocks noGrp="1"/>
          </p:cNvSpPr>
          <p:nvPr>
            <p:ph type="subTitle" idx="1"/>
          </p:nvPr>
        </p:nvSpPr>
        <p:spPr>
          <a:xfrm>
            <a:off x="1627682" y="1231125"/>
            <a:ext cx="405990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402" name="Google Shape;402;p16"/>
          <p:cNvSpPr txBox="1">
            <a:spLocks noGrp="1"/>
          </p:cNvSpPr>
          <p:nvPr>
            <p:ph type="subTitle" idx="2"/>
          </p:nvPr>
        </p:nvSpPr>
        <p:spPr>
          <a:xfrm>
            <a:off x="1627699" y="1720075"/>
            <a:ext cx="4059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16"/>
          <p:cNvSpPr txBox="1">
            <a:spLocks noGrp="1"/>
          </p:cNvSpPr>
          <p:nvPr>
            <p:ph type="subTitle" idx="3"/>
          </p:nvPr>
        </p:nvSpPr>
        <p:spPr>
          <a:xfrm>
            <a:off x="3456405" y="2401025"/>
            <a:ext cx="405990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404" name="Google Shape;404;p16"/>
          <p:cNvSpPr txBox="1">
            <a:spLocks noGrp="1"/>
          </p:cNvSpPr>
          <p:nvPr>
            <p:ph type="subTitle" idx="4"/>
          </p:nvPr>
        </p:nvSpPr>
        <p:spPr>
          <a:xfrm>
            <a:off x="3456422" y="2889975"/>
            <a:ext cx="4059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05" name="Google Shape;405;p16"/>
          <p:cNvSpPr txBox="1">
            <a:spLocks noGrp="1"/>
          </p:cNvSpPr>
          <p:nvPr>
            <p:ph type="subTitle" idx="5"/>
          </p:nvPr>
        </p:nvSpPr>
        <p:spPr>
          <a:xfrm>
            <a:off x="1627678" y="3570925"/>
            <a:ext cx="405990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406" name="Google Shape;406;p16"/>
          <p:cNvSpPr txBox="1">
            <a:spLocks noGrp="1"/>
          </p:cNvSpPr>
          <p:nvPr>
            <p:ph type="subTitle" idx="6"/>
          </p:nvPr>
        </p:nvSpPr>
        <p:spPr>
          <a:xfrm>
            <a:off x="1627695" y="4059875"/>
            <a:ext cx="40599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407" name="Google Shape;407;p16"/>
          <p:cNvGrpSpPr/>
          <p:nvPr/>
        </p:nvGrpSpPr>
        <p:grpSpPr>
          <a:xfrm>
            <a:off x="8129843" y="4043113"/>
            <a:ext cx="1104919" cy="1104919"/>
            <a:chOff x="3260800" y="2469225"/>
            <a:chExt cx="475500" cy="475500"/>
          </a:xfrm>
        </p:grpSpPr>
        <p:cxnSp>
          <p:nvCxnSpPr>
            <p:cNvPr id="408" name="Google Shape;408;p16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9" name="Google Shape;409;p16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0" name="Google Shape;410;p16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1" name="Google Shape;411;p16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2" name="Google Shape;412;p16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3" name="Google Shape;413;p16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4" name="Google Shape;414;p16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5" name="Google Shape;415;p16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6" name="Google Shape;416;p16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7" name="Google Shape;417;p16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8" name="Google Shape;418;p16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19" name="Google Shape;419;p16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0" name="Google Shape;420;p16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21" name="Google Shape;421;p16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22" name="Google Shape;422;p16"/>
          <p:cNvGrpSpPr/>
          <p:nvPr/>
        </p:nvGrpSpPr>
        <p:grpSpPr>
          <a:xfrm flipH="1">
            <a:off x="370475" y="548282"/>
            <a:ext cx="258604" cy="258604"/>
            <a:chOff x="763075" y="3429325"/>
            <a:chExt cx="258604" cy="258604"/>
          </a:xfrm>
        </p:grpSpPr>
        <p:sp>
          <p:nvSpPr>
            <p:cNvPr id="423" name="Google Shape;423;p16"/>
            <p:cNvSpPr/>
            <p:nvPr/>
          </p:nvSpPr>
          <p:spPr>
            <a:xfrm>
              <a:off x="763075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6"/>
            <p:cNvSpPr/>
            <p:nvPr/>
          </p:nvSpPr>
          <p:spPr>
            <a:xfrm>
              <a:off x="864777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6"/>
            <p:cNvSpPr/>
            <p:nvPr/>
          </p:nvSpPr>
          <p:spPr>
            <a:xfrm>
              <a:off x="864777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6"/>
            <p:cNvSpPr/>
            <p:nvPr/>
          </p:nvSpPr>
          <p:spPr>
            <a:xfrm>
              <a:off x="966479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6"/>
            <p:cNvSpPr/>
            <p:nvPr/>
          </p:nvSpPr>
          <p:spPr>
            <a:xfrm>
              <a:off x="966479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6"/>
            <p:cNvSpPr/>
            <p:nvPr/>
          </p:nvSpPr>
          <p:spPr>
            <a:xfrm>
              <a:off x="966479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1_1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Google Shape;430;p17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17"/>
          <p:cNvSpPr txBox="1">
            <a:spLocks noGrp="1"/>
          </p:cNvSpPr>
          <p:nvPr>
            <p:ph type="title"/>
          </p:nvPr>
        </p:nvSpPr>
        <p:spPr>
          <a:xfrm>
            <a:off x="713475" y="539500"/>
            <a:ext cx="77172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17"/>
          <p:cNvSpPr txBox="1">
            <a:spLocks noGrp="1"/>
          </p:cNvSpPr>
          <p:nvPr>
            <p:ph type="subTitle" idx="1"/>
          </p:nvPr>
        </p:nvSpPr>
        <p:spPr>
          <a:xfrm>
            <a:off x="713475" y="1316375"/>
            <a:ext cx="26787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433" name="Google Shape;433;p17"/>
          <p:cNvSpPr txBox="1">
            <a:spLocks noGrp="1"/>
          </p:cNvSpPr>
          <p:nvPr>
            <p:ph type="subTitle" idx="2"/>
          </p:nvPr>
        </p:nvSpPr>
        <p:spPr>
          <a:xfrm>
            <a:off x="713486" y="1688925"/>
            <a:ext cx="2678700" cy="12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17"/>
          <p:cNvSpPr txBox="1">
            <a:spLocks noGrp="1"/>
          </p:cNvSpPr>
          <p:nvPr>
            <p:ph type="subTitle" idx="3"/>
          </p:nvPr>
        </p:nvSpPr>
        <p:spPr>
          <a:xfrm>
            <a:off x="3462499" y="1316375"/>
            <a:ext cx="26787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435" name="Google Shape;435;p17"/>
          <p:cNvSpPr txBox="1">
            <a:spLocks noGrp="1"/>
          </p:cNvSpPr>
          <p:nvPr>
            <p:ph type="subTitle" idx="4"/>
          </p:nvPr>
        </p:nvSpPr>
        <p:spPr>
          <a:xfrm>
            <a:off x="3462510" y="1688925"/>
            <a:ext cx="2678700" cy="12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17"/>
          <p:cNvSpPr txBox="1">
            <a:spLocks noGrp="1"/>
          </p:cNvSpPr>
          <p:nvPr>
            <p:ph type="subTitle" idx="5"/>
          </p:nvPr>
        </p:nvSpPr>
        <p:spPr>
          <a:xfrm>
            <a:off x="713475" y="2969025"/>
            <a:ext cx="26787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437" name="Google Shape;437;p17"/>
          <p:cNvSpPr txBox="1">
            <a:spLocks noGrp="1"/>
          </p:cNvSpPr>
          <p:nvPr>
            <p:ph type="subTitle" idx="6"/>
          </p:nvPr>
        </p:nvSpPr>
        <p:spPr>
          <a:xfrm>
            <a:off x="713496" y="3341525"/>
            <a:ext cx="2678700" cy="12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17"/>
          <p:cNvSpPr txBox="1">
            <a:spLocks noGrp="1"/>
          </p:cNvSpPr>
          <p:nvPr>
            <p:ph type="subTitle" idx="7"/>
          </p:nvPr>
        </p:nvSpPr>
        <p:spPr>
          <a:xfrm>
            <a:off x="3462499" y="2969025"/>
            <a:ext cx="2678700" cy="44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439" name="Google Shape;439;p17"/>
          <p:cNvSpPr txBox="1">
            <a:spLocks noGrp="1"/>
          </p:cNvSpPr>
          <p:nvPr>
            <p:ph type="subTitle" idx="8"/>
          </p:nvPr>
        </p:nvSpPr>
        <p:spPr>
          <a:xfrm>
            <a:off x="3462519" y="3341525"/>
            <a:ext cx="2678700" cy="12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440" name="Google Shape;440;p17"/>
          <p:cNvGrpSpPr/>
          <p:nvPr/>
        </p:nvGrpSpPr>
        <p:grpSpPr>
          <a:xfrm>
            <a:off x="8430675" y="1292150"/>
            <a:ext cx="258604" cy="258604"/>
            <a:chOff x="763075" y="3429325"/>
            <a:chExt cx="258604" cy="258604"/>
          </a:xfrm>
        </p:grpSpPr>
        <p:sp>
          <p:nvSpPr>
            <p:cNvPr id="441" name="Google Shape;441;p17"/>
            <p:cNvSpPr/>
            <p:nvPr/>
          </p:nvSpPr>
          <p:spPr>
            <a:xfrm>
              <a:off x="763075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7"/>
            <p:cNvSpPr/>
            <p:nvPr/>
          </p:nvSpPr>
          <p:spPr>
            <a:xfrm>
              <a:off x="763075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7"/>
            <p:cNvSpPr/>
            <p:nvPr/>
          </p:nvSpPr>
          <p:spPr>
            <a:xfrm>
              <a:off x="763075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7"/>
            <p:cNvSpPr/>
            <p:nvPr/>
          </p:nvSpPr>
          <p:spPr>
            <a:xfrm>
              <a:off x="864777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7"/>
            <p:cNvSpPr/>
            <p:nvPr/>
          </p:nvSpPr>
          <p:spPr>
            <a:xfrm>
              <a:off x="864777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7"/>
            <p:cNvSpPr/>
            <p:nvPr/>
          </p:nvSpPr>
          <p:spPr>
            <a:xfrm>
              <a:off x="864777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7"/>
            <p:cNvSpPr/>
            <p:nvPr/>
          </p:nvSpPr>
          <p:spPr>
            <a:xfrm>
              <a:off x="966479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7"/>
            <p:cNvSpPr/>
            <p:nvPr/>
          </p:nvSpPr>
          <p:spPr>
            <a:xfrm>
              <a:off x="966479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7"/>
            <p:cNvSpPr/>
            <p:nvPr/>
          </p:nvSpPr>
          <p:spPr>
            <a:xfrm>
              <a:off x="966479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" name="Google Shape;450;p17"/>
          <p:cNvGrpSpPr/>
          <p:nvPr/>
        </p:nvGrpSpPr>
        <p:grpSpPr>
          <a:xfrm>
            <a:off x="7984852" y="2184388"/>
            <a:ext cx="1723973" cy="1723973"/>
            <a:chOff x="3260800" y="2469225"/>
            <a:chExt cx="475500" cy="475500"/>
          </a:xfrm>
        </p:grpSpPr>
        <p:cxnSp>
          <p:nvCxnSpPr>
            <p:cNvPr id="451" name="Google Shape;451;p17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2" name="Google Shape;452;p17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3" name="Google Shape;453;p17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4" name="Google Shape;454;p17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5" name="Google Shape;455;p17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6" name="Google Shape;456;p17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7" name="Google Shape;457;p17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8" name="Google Shape;458;p17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9" name="Google Shape;459;p17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" name="Google Shape;460;p17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1" name="Google Shape;461;p17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2" name="Google Shape;462;p17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3" name="Google Shape;463;p17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4" name="Google Shape;464;p17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65" name="Google Shape;465;p17"/>
          <p:cNvSpPr>
            <a:spLocks noGrp="1"/>
          </p:cNvSpPr>
          <p:nvPr>
            <p:ph type="pic" idx="9"/>
          </p:nvPr>
        </p:nvSpPr>
        <p:spPr>
          <a:xfrm>
            <a:off x="6385275" y="2317625"/>
            <a:ext cx="2304000" cy="2304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466" name="Google Shape;466;p17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467" name="Google Shape;467;p17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8" name="Google Shape;468;p17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69" name="Google Shape;469;p17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470" name="Google Shape;470;p17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471" name="Google Shape;471;p17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2" name="Google Shape;472;p17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" name="Google Shape;473;p17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4" name="Google Shape;474;p17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3"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7" name="Google Shape;657;p24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8" name="Google Shape;658;p24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659" name="Google Shape;659;p24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60" name="Google Shape;660;p24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61" name="Google Shape;661;p24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662" name="Google Shape;662;p24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663" name="Google Shape;663;p24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664;p24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665;p24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66" name="Google Shape;666;p24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67" name="Google Shape;667;p24"/>
          <p:cNvGrpSpPr/>
          <p:nvPr/>
        </p:nvGrpSpPr>
        <p:grpSpPr>
          <a:xfrm>
            <a:off x="8430775" y="4517725"/>
            <a:ext cx="305400" cy="305400"/>
            <a:chOff x="3877500" y="2882075"/>
            <a:chExt cx="305400" cy="305400"/>
          </a:xfrm>
        </p:grpSpPr>
        <p:cxnSp>
          <p:nvCxnSpPr>
            <p:cNvPr id="668" name="Google Shape;668;p24"/>
            <p:cNvCxnSpPr/>
            <p:nvPr/>
          </p:nvCxnSpPr>
          <p:spPr>
            <a:xfrm>
              <a:off x="4030200" y="2882075"/>
              <a:ext cx="0" cy="30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69" name="Google Shape;669;p24"/>
            <p:cNvCxnSpPr/>
            <p:nvPr/>
          </p:nvCxnSpPr>
          <p:spPr>
            <a:xfrm>
              <a:off x="4030200" y="2882075"/>
              <a:ext cx="0" cy="30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0" name="Google Shape;670;p24"/>
            <p:cNvCxnSpPr/>
            <p:nvPr/>
          </p:nvCxnSpPr>
          <p:spPr>
            <a:xfrm>
              <a:off x="4030200" y="2882040"/>
              <a:ext cx="0" cy="30547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1" name="Google Shape;671;p24"/>
            <p:cNvCxnSpPr/>
            <p:nvPr/>
          </p:nvCxnSpPr>
          <p:spPr>
            <a:xfrm>
              <a:off x="4030200" y="2882040"/>
              <a:ext cx="0" cy="30547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672" name="Google Shape;672;p24"/>
          <p:cNvGrpSpPr/>
          <p:nvPr/>
        </p:nvGrpSpPr>
        <p:grpSpPr>
          <a:xfrm>
            <a:off x="-654628" y="831616"/>
            <a:ext cx="1869809" cy="1869809"/>
            <a:chOff x="3260800" y="2469225"/>
            <a:chExt cx="475500" cy="475500"/>
          </a:xfrm>
        </p:grpSpPr>
        <p:cxnSp>
          <p:nvCxnSpPr>
            <p:cNvPr id="673" name="Google Shape;673;p24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4" name="Google Shape;674;p24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5" name="Google Shape;675;p24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6" name="Google Shape;676;p24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7" name="Google Shape;677;p24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8" name="Google Shape;678;p24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79" name="Google Shape;679;p24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0" name="Google Shape;680;p24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1" name="Google Shape;681;p24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2" name="Google Shape;682;p24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3" name="Google Shape;683;p24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4" name="Google Shape;684;p24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5" name="Google Shape;685;p24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6" name="Google Shape;686;p24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_1"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8" name="Google Shape;688;p25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9" name="Google Shape;689;p25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690" name="Google Shape;690;p25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91" name="Google Shape;691;p25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92" name="Google Shape;692;p25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693" name="Google Shape;693;p25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694" name="Google Shape;694;p25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5" name="Google Shape;695;p25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6" name="Google Shape;696;p25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697" name="Google Shape;697;p25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98" name="Google Shape;698;p25"/>
          <p:cNvGrpSpPr/>
          <p:nvPr/>
        </p:nvGrpSpPr>
        <p:grpSpPr>
          <a:xfrm>
            <a:off x="-429572" y="881667"/>
            <a:ext cx="9477644" cy="3218209"/>
            <a:chOff x="-429572" y="881667"/>
            <a:chExt cx="9477644" cy="3218209"/>
          </a:xfrm>
        </p:grpSpPr>
        <p:grpSp>
          <p:nvGrpSpPr>
            <p:cNvPr id="699" name="Google Shape;699;p25"/>
            <p:cNvGrpSpPr/>
            <p:nvPr/>
          </p:nvGrpSpPr>
          <p:grpSpPr>
            <a:xfrm>
              <a:off x="-429572" y="2680176"/>
              <a:ext cx="1419700" cy="1419700"/>
              <a:chOff x="3260800" y="2469225"/>
              <a:chExt cx="475500" cy="475500"/>
            </a:xfrm>
          </p:grpSpPr>
          <p:cxnSp>
            <p:nvCxnSpPr>
              <p:cNvPr id="700" name="Google Shape;700;p25"/>
              <p:cNvCxnSpPr/>
              <p:nvPr/>
            </p:nvCxnSpPr>
            <p:spPr>
              <a:xfrm>
                <a:off x="3500900" y="2469225"/>
                <a:ext cx="0" cy="47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1" name="Google Shape;701;p25"/>
              <p:cNvCxnSpPr/>
              <p:nvPr/>
            </p:nvCxnSpPr>
            <p:spPr>
              <a:xfrm>
                <a:off x="3428792" y="2486650"/>
                <a:ext cx="0" cy="442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2" name="Google Shape;702;p25"/>
              <p:cNvCxnSpPr/>
              <p:nvPr/>
            </p:nvCxnSpPr>
            <p:spPr>
              <a:xfrm>
                <a:off x="3356683" y="2538860"/>
                <a:ext cx="0" cy="33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3" name="Google Shape;703;p25"/>
              <p:cNvCxnSpPr/>
              <p:nvPr/>
            </p:nvCxnSpPr>
            <p:spPr>
              <a:xfrm>
                <a:off x="3284575" y="2608675"/>
                <a:ext cx="0" cy="188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4" name="Google Shape;704;p25"/>
              <p:cNvCxnSpPr/>
              <p:nvPr/>
            </p:nvCxnSpPr>
            <p:spPr>
              <a:xfrm>
                <a:off x="3573008" y="2480300"/>
                <a:ext cx="0" cy="45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5" name="Google Shape;705;p25"/>
              <p:cNvCxnSpPr/>
              <p:nvPr/>
            </p:nvCxnSpPr>
            <p:spPr>
              <a:xfrm>
                <a:off x="3645117" y="2538860"/>
                <a:ext cx="0" cy="33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6" name="Google Shape;706;p25"/>
              <p:cNvCxnSpPr/>
              <p:nvPr/>
            </p:nvCxnSpPr>
            <p:spPr>
              <a:xfrm>
                <a:off x="3717225" y="2622950"/>
                <a:ext cx="0" cy="166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7" name="Google Shape;707;p25"/>
              <p:cNvCxnSpPr/>
              <p:nvPr/>
            </p:nvCxnSpPr>
            <p:spPr>
              <a:xfrm>
                <a:off x="3385150" y="2500900"/>
                <a:ext cx="226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8" name="Google Shape;708;p25"/>
              <p:cNvCxnSpPr/>
              <p:nvPr/>
            </p:nvCxnSpPr>
            <p:spPr>
              <a:xfrm>
                <a:off x="3330435" y="2570104"/>
                <a:ext cx="33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09" name="Google Shape;709;p25"/>
              <p:cNvCxnSpPr/>
              <p:nvPr/>
            </p:nvCxnSpPr>
            <p:spPr>
              <a:xfrm>
                <a:off x="3282975" y="2639308"/>
                <a:ext cx="4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0" name="Google Shape;710;p25"/>
              <p:cNvCxnSpPr/>
              <p:nvPr/>
            </p:nvCxnSpPr>
            <p:spPr>
              <a:xfrm>
                <a:off x="3260800" y="2708513"/>
                <a:ext cx="475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1" name="Google Shape;711;p25"/>
              <p:cNvCxnSpPr/>
              <p:nvPr/>
            </p:nvCxnSpPr>
            <p:spPr>
              <a:xfrm>
                <a:off x="3281400" y="2777717"/>
                <a:ext cx="4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2" name="Google Shape;712;p25"/>
              <p:cNvCxnSpPr/>
              <p:nvPr/>
            </p:nvCxnSpPr>
            <p:spPr>
              <a:xfrm>
                <a:off x="3330435" y="2846921"/>
                <a:ext cx="33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3" name="Google Shape;713;p25"/>
              <p:cNvCxnSpPr/>
              <p:nvPr/>
            </p:nvCxnSpPr>
            <p:spPr>
              <a:xfrm>
                <a:off x="3416100" y="2916125"/>
                <a:ext cx="16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714" name="Google Shape;714;p25"/>
            <p:cNvGrpSpPr/>
            <p:nvPr/>
          </p:nvGrpSpPr>
          <p:grpSpPr>
            <a:xfrm>
              <a:off x="8041913" y="881667"/>
              <a:ext cx="1006158" cy="1006158"/>
              <a:chOff x="3260800" y="2469225"/>
              <a:chExt cx="475500" cy="475500"/>
            </a:xfrm>
          </p:grpSpPr>
          <p:cxnSp>
            <p:nvCxnSpPr>
              <p:cNvPr id="715" name="Google Shape;715;p25"/>
              <p:cNvCxnSpPr/>
              <p:nvPr/>
            </p:nvCxnSpPr>
            <p:spPr>
              <a:xfrm>
                <a:off x="3500900" y="2469225"/>
                <a:ext cx="0" cy="475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6" name="Google Shape;716;p25"/>
              <p:cNvCxnSpPr/>
              <p:nvPr/>
            </p:nvCxnSpPr>
            <p:spPr>
              <a:xfrm>
                <a:off x="3428792" y="2486650"/>
                <a:ext cx="0" cy="442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7" name="Google Shape;717;p25"/>
              <p:cNvCxnSpPr/>
              <p:nvPr/>
            </p:nvCxnSpPr>
            <p:spPr>
              <a:xfrm>
                <a:off x="3356683" y="2538860"/>
                <a:ext cx="0" cy="33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8" name="Google Shape;718;p25"/>
              <p:cNvCxnSpPr/>
              <p:nvPr/>
            </p:nvCxnSpPr>
            <p:spPr>
              <a:xfrm>
                <a:off x="3284575" y="2608675"/>
                <a:ext cx="0" cy="1887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19" name="Google Shape;719;p25"/>
              <p:cNvCxnSpPr/>
              <p:nvPr/>
            </p:nvCxnSpPr>
            <p:spPr>
              <a:xfrm>
                <a:off x="3573008" y="2480300"/>
                <a:ext cx="0" cy="454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0" name="Google Shape;720;p25"/>
              <p:cNvCxnSpPr/>
              <p:nvPr/>
            </p:nvCxnSpPr>
            <p:spPr>
              <a:xfrm>
                <a:off x="3645117" y="2538860"/>
                <a:ext cx="0" cy="3363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1" name="Google Shape;721;p25"/>
              <p:cNvCxnSpPr/>
              <p:nvPr/>
            </p:nvCxnSpPr>
            <p:spPr>
              <a:xfrm>
                <a:off x="3717225" y="2622950"/>
                <a:ext cx="0" cy="166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2" name="Google Shape;722;p25"/>
              <p:cNvCxnSpPr/>
              <p:nvPr/>
            </p:nvCxnSpPr>
            <p:spPr>
              <a:xfrm>
                <a:off x="3385150" y="2500900"/>
                <a:ext cx="226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3" name="Google Shape;723;p25"/>
              <p:cNvCxnSpPr/>
              <p:nvPr/>
            </p:nvCxnSpPr>
            <p:spPr>
              <a:xfrm>
                <a:off x="3330435" y="2570104"/>
                <a:ext cx="33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4" name="Google Shape;724;p25"/>
              <p:cNvCxnSpPr/>
              <p:nvPr/>
            </p:nvCxnSpPr>
            <p:spPr>
              <a:xfrm>
                <a:off x="3282975" y="2639308"/>
                <a:ext cx="4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5" name="Google Shape;725;p25"/>
              <p:cNvCxnSpPr/>
              <p:nvPr/>
            </p:nvCxnSpPr>
            <p:spPr>
              <a:xfrm>
                <a:off x="3260800" y="2708513"/>
                <a:ext cx="4755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6" name="Google Shape;726;p25"/>
              <p:cNvCxnSpPr/>
              <p:nvPr/>
            </p:nvCxnSpPr>
            <p:spPr>
              <a:xfrm>
                <a:off x="3281400" y="2777717"/>
                <a:ext cx="4407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7" name="Google Shape;727;p25"/>
              <p:cNvCxnSpPr/>
              <p:nvPr/>
            </p:nvCxnSpPr>
            <p:spPr>
              <a:xfrm>
                <a:off x="3330435" y="2846921"/>
                <a:ext cx="3363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28" name="Google Shape;728;p25"/>
              <p:cNvCxnSpPr/>
              <p:nvPr/>
            </p:nvCxnSpPr>
            <p:spPr>
              <a:xfrm>
                <a:off x="3416100" y="2916125"/>
                <a:ext cx="1632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729" name="Google Shape;729;p25"/>
          <p:cNvGrpSpPr/>
          <p:nvPr/>
        </p:nvGrpSpPr>
        <p:grpSpPr>
          <a:xfrm>
            <a:off x="376200" y="539500"/>
            <a:ext cx="8356964" cy="4247804"/>
            <a:chOff x="376200" y="539500"/>
            <a:chExt cx="8356964" cy="4247804"/>
          </a:xfrm>
        </p:grpSpPr>
        <p:grpSp>
          <p:nvGrpSpPr>
            <p:cNvPr id="730" name="Google Shape;730;p25"/>
            <p:cNvGrpSpPr/>
            <p:nvPr/>
          </p:nvGrpSpPr>
          <p:grpSpPr>
            <a:xfrm>
              <a:off x="8474561" y="4528700"/>
              <a:ext cx="258604" cy="258604"/>
              <a:chOff x="763075" y="3429325"/>
              <a:chExt cx="258604" cy="258604"/>
            </a:xfrm>
          </p:grpSpPr>
          <p:sp>
            <p:nvSpPr>
              <p:cNvPr id="731" name="Google Shape;731;p25"/>
              <p:cNvSpPr/>
              <p:nvPr/>
            </p:nvSpPr>
            <p:spPr>
              <a:xfrm>
                <a:off x="763075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25"/>
              <p:cNvSpPr/>
              <p:nvPr/>
            </p:nvSpPr>
            <p:spPr>
              <a:xfrm>
                <a:off x="763075" y="3531027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25"/>
              <p:cNvSpPr/>
              <p:nvPr/>
            </p:nvSpPr>
            <p:spPr>
              <a:xfrm>
                <a:off x="763075" y="3632729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25"/>
              <p:cNvSpPr/>
              <p:nvPr/>
            </p:nvSpPr>
            <p:spPr>
              <a:xfrm>
                <a:off x="864777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25"/>
              <p:cNvSpPr/>
              <p:nvPr/>
            </p:nvSpPr>
            <p:spPr>
              <a:xfrm>
                <a:off x="864777" y="3531027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25"/>
              <p:cNvSpPr/>
              <p:nvPr/>
            </p:nvSpPr>
            <p:spPr>
              <a:xfrm>
                <a:off x="864777" y="3632729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25"/>
              <p:cNvSpPr/>
              <p:nvPr/>
            </p:nvSpPr>
            <p:spPr>
              <a:xfrm>
                <a:off x="966479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25"/>
              <p:cNvSpPr/>
              <p:nvPr/>
            </p:nvSpPr>
            <p:spPr>
              <a:xfrm>
                <a:off x="966479" y="3531027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25"/>
              <p:cNvSpPr/>
              <p:nvPr/>
            </p:nvSpPr>
            <p:spPr>
              <a:xfrm>
                <a:off x="966479" y="3632729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0" name="Google Shape;740;p25"/>
            <p:cNvGrpSpPr/>
            <p:nvPr/>
          </p:nvGrpSpPr>
          <p:grpSpPr>
            <a:xfrm flipH="1">
              <a:off x="376200" y="539500"/>
              <a:ext cx="258604" cy="258604"/>
              <a:chOff x="763075" y="3429325"/>
              <a:chExt cx="258604" cy="258604"/>
            </a:xfrm>
          </p:grpSpPr>
          <p:sp>
            <p:nvSpPr>
              <p:cNvPr id="741" name="Google Shape;741;p25"/>
              <p:cNvSpPr/>
              <p:nvPr/>
            </p:nvSpPr>
            <p:spPr>
              <a:xfrm>
                <a:off x="763075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25"/>
              <p:cNvSpPr/>
              <p:nvPr/>
            </p:nvSpPr>
            <p:spPr>
              <a:xfrm>
                <a:off x="864777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25"/>
              <p:cNvSpPr/>
              <p:nvPr/>
            </p:nvSpPr>
            <p:spPr>
              <a:xfrm>
                <a:off x="864777" y="3531027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25"/>
              <p:cNvSpPr/>
              <p:nvPr/>
            </p:nvSpPr>
            <p:spPr>
              <a:xfrm>
                <a:off x="966479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25"/>
              <p:cNvSpPr/>
              <p:nvPr/>
            </p:nvSpPr>
            <p:spPr>
              <a:xfrm>
                <a:off x="966479" y="3531027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25"/>
              <p:cNvSpPr/>
              <p:nvPr/>
            </p:nvSpPr>
            <p:spPr>
              <a:xfrm>
                <a:off x="966479" y="3632729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3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" name="Google Shape;37;p3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38" name="Google Shape;38;p3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" name="Google Shape;39;p3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" name="Google Shape;40;p3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41" name="Google Shape;41;p3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42" name="Google Shape;42;p3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3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3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" name="Google Shape;45;p3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" name="Google Shape;46;p3"/>
          <p:cNvSpPr txBox="1">
            <a:spLocks noGrp="1"/>
          </p:cNvSpPr>
          <p:nvPr>
            <p:ph type="title"/>
          </p:nvPr>
        </p:nvSpPr>
        <p:spPr>
          <a:xfrm>
            <a:off x="4868900" y="2935675"/>
            <a:ext cx="31599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7" name="Google Shape;47;p3"/>
          <p:cNvSpPr txBox="1">
            <a:spLocks noGrp="1"/>
          </p:cNvSpPr>
          <p:nvPr>
            <p:ph type="title" idx="2" hasCustomPrompt="1"/>
          </p:nvPr>
        </p:nvSpPr>
        <p:spPr>
          <a:xfrm>
            <a:off x="5509750" y="1366025"/>
            <a:ext cx="1878300" cy="13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None/>
              <a:defRPr sz="7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None/>
              <a:defRPr sz="7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None/>
              <a:defRPr sz="7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None/>
              <a:defRPr sz="7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None/>
              <a:defRPr sz="7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None/>
              <a:defRPr sz="7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None/>
              <a:defRPr sz="7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0"/>
              <a:buNone/>
              <a:defRPr sz="7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3"/>
          <p:cNvSpPr>
            <a:spLocks noGrp="1"/>
          </p:cNvSpPr>
          <p:nvPr>
            <p:ph type="pic" idx="3"/>
          </p:nvPr>
        </p:nvSpPr>
        <p:spPr>
          <a:xfrm>
            <a:off x="1115200" y="1075800"/>
            <a:ext cx="2991900" cy="2991900"/>
          </a:xfrm>
          <a:prstGeom prst="ellipse">
            <a:avLst/>
          </a:prstGeom>
          <a:noFill/>
          <a:ln w="9525" cap="flat" cmpd="sng">
            <a:solidFill>
              <a:srgbClr val="224C8F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49" name="Google Shape;49;p3"/>
          <p:cNvGrpSpPr/>
          <p:nvPr/>
        </p:nvGrpSpPr>
        <p:grpSpPr>
          <a:xfrm>
            <a:off x="405107" y="603775"/>
            <a:ext cx="8284277" cy="4178312"/>
            <a:chOff x="405107" y="603775"/>
            <a:chExt cx="8284277" cy="4178312"/>
          </a:xfrm>
        </p:grpSpPr>
        <p:grpSp>
          <p:nvGrpSpPr>
            <p:cNvPr id="50" name="Google Shape;50;p3"/>
            <p:cNvGrpSpPr/>
            <p:nvPr/>
          </p:nvGrpSpPr>
          <p:grpSpPr>
            <a:xfrm>
              <a:off x="405107" y="1326775"/>
              <a:ext cx="305400" cy="305400"/>
              <a:chOff x="3877500" y="2882075"/>
              <a:chExt cx="305400" cy="305400"/>
            </a:xfrm>
          </p:grpSpPr>
          <p:cxnSp>
            <p:nvCxnSpPr>
              <p:cNvPr id="51" name="Google Shape;51;p3"/>
              <p:cNvCxnSpPr/>
              <p:nvPr/>
            </p:nvCxnSpPr>
            <p:spPr>
              <a:xfrm>
                <a:off x="4030200" y="2882075"/>
                <a:ext cx="0" cy="30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2" name="Google Shape;52;p3"/>
              <p:cNvCxnSpPr/>
              <p:nvPr/>
            </p:nvCxnSpPr>
            <p:spPr>
              <a:xfrm>
                <a:off x="4030200" y="2882075"/>
                <a:ext cx="0" cy="30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3" name="Google Shape;53;p3"/>
              <p:cNvCxnSpPr/>
              <p:nvPr/>
            </p:nvCxnSpPr>
            <p:spPr>
              <a:xfrm>
                <a:off x="4030200" y="2882040"/>
                <a:ext cx="0" cy="3054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54" name="Google Shape;54;p3"/>
              <p:cNvCxnSpPr/>
              <p:nvPr/>
            </p:nvCxnSpPr>
            <p:spPr>
              <a:xfrm>
                <a:off x="4030200" y="2882040"/>
                <a:ext cx="0" cy="3054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55" name="Google Shape;55;p3"/>
            <p:cNvGrpSpPr/>
            <p:nvPr/>
          </p:nvGrpSpPr>
          <p:grpSpPr>
            <a:xfrm>
              <a:off x="8430775" y="603775"/>
              <a:ext cx="258604" cy="258604"/>
              <a:chOff x="763075" y="3429325"/>
              <a:chExt cx="258604" cy="258604"/>
            </a:xfrm>
          </p:grpSpPr>
          <p:sp>
            <p:nvSpPr>
              <p:cNvPr id="56" name="Google Shape;56;p3"/>
              <p:cNvSpPr/>
              <p:nvPr/>
            </p:nvSpPr>
            <p:spPr>
              <a:xfrm>
                <a:off x="763075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763075" y="3531027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763075" y="3632729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864777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864777" y="3531027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864777" y="3632729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966479" y="3429325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966479" y="3531027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966479" y="3632729"/>
                <a:ext cx="55200" cy="552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" name="Google Shape;65;p3"/>
            <p:cNvGrpSpPr/>
            <p:nvPr/>
          </p:nvGrpSpPr>
          <p:grpSpPr>
            <a:xfrm rot="10800000" flipH="1">
              <a:off x="8248600" y="4371029"/>
              <a:ext cx="440784" cy="411058"/>
              <a:chOff x="7983988" y="747438"/>
              <a:chExt cx="528075" cy="492463"/>
            </a:xfrm>
          </p:grpSpPr>
          <p:sp>
            <p:nvSpPr>
              <p:cNvPr id="66" name="Google Shape;66;p3"/>
              <p:cNvSpPr/>
              <p:nvPr/>
            </p:nvSpPr>
            <p:spPr>
              <a:xfrm>
                <a:off x="8430763" y="747438"/>
                <a:ext cx="81300" cy="813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8430763" y="953019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8430763" y="1158600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8207375" y="747438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983988" y="747438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8207363" y="953025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2" name="Google Shape;72;p3"/>
          <p:cNvGrpSpPr/>
          <p:nvPr/>
        </p:nvGrpSpPr>
        <p:grpSpPr>
          <a:xfrm>
            <a:off x="-37346" y="4111919"/>
            <a:ext cx="1611755" cy="1611755"/>
            <a:chOff x="3260800" y="2469225"/>
            <a:chExt cx="475500" cy="475500"/>
          </a:xfrm>
        </p:grpSpPr>
        <p:cxnSp>
          <p:nvCxnSpPr>
            <p:cNvPr id="73" name="Google Shape;73;p3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3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" name="Google Shape;75;p3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" name="Google Shape;76;p3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" name="Google Shape;77;p3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8" name="Google Shape;78;p3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9" name="Google Shape;79;p3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0" name="Google Shape;80;p3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1" name="Google Shape;81;p3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" name="Google Shape;82;p3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" name="Google Shape;83;p3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" name="Google Shape;84;p3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" name="Google Shape;85;p3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" name="Google Shape;86;p3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4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4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90" name="Google Shape;90;p4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" name="Google Shape;91;p4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2" name="Google Shape;92;p4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93" name="Google Shape;93;p4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94" name="Google Shape;94;p4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4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96;p4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7" name="Google Shape;97;p4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" name="Google Shape;98;p4"/>
          <p:cNvSpPr txBox="1">
            <a:spLocks noGrp="1"/>
          </p:cNvSpPr>
          <p:nvPr>
            <p:ph type="title"/>
          </p:nvPr>
        </p:nvSpPr>
        <p:spPr>
          <a:xfrm>
            <a:off x="713475" y="539500"/>
            <a:ext cx="77172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4"/>
          <p:cNvSpPr txBox="1">
            <a:spLocks noGrp="1"/>
          </p:cNvSpPr>
          <p:nvPr>
            <p:ph type="subTitle" idx="1"/>
          </p:nvPr>
        </p:nvSpPr>
        <p:spPr>
          <a:xfrm>
            <a:off x="720750" y="1180600"/>
            <a:ext cx="7710000" cy="29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grpSp>
        <p:nvGrpSpPr>
          <p:cNvPr id="100" name="Google Shape;100;p4"/>
          <p:cNvGrpSpPr/>
          <p:nvPr/>
        </p:nvGrpSpPr>
        <p:grpSpPr>
          <a:xfrm flipH="1">
            <a:off x="395559" y="539532"/>
            <a:ext cx="258604" cy="258604"/>
            <a:chOff x="763075" y="3429325"/>
            <a:chExt cx="258604" cy="258604"/>
          </a:xfrm>
        </p:grpSpPr>
        <p:sp>
          <p:nvSpPr>
            <p:cNvPr id="101" name="Google Shape;101;p4"/>
            <p:cNvSpPr/>
            <p:nvPr/>
          </p:nvSpPr>
          <p:spPr>
            <a:xfrm>
              <a:off x="763075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864777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864777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966479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966479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966479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5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5"/>
          <p:cNvSpPr txBox="1">
            <a:spLocks noGrp="1"/>
          </p:cNvSpPr>
          <p:nvPr>
            <p:ph type="title"/>
          </p:nvPr>
        </p:nvSpPr>
        <p:spPr>
          <a:xfrm>
            <a:off x="713475" y="539500"/>
            <a:ext cx="7717200" cy="5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5"/>
          <p:cNvSpPr txBox="1">
            <a:spLocks noGrp="1"/>
          </p:cNvSpPr>
          <p:nvPr>
            <p:ph type="subTitle" idx="1"/>
          </p:nvPr>
        </p:nvSpPr>
        <p:spPr>
          <a:xfrm>
            <a:off x="1236563" y="2166050"/>
            <a:ext cx="293940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111" name="Google Shape;111;p5"/>
          <p:cNvSpPr txBox="1">
            <a:spLocks noGrp="1"/>
          </p:cNvSpPr>
          <p:nvPr>
            <p:ph type="subTitle" idx="2"/>
          </p:nvPr>
        </p:nvSpPr>
        <p:spPr>
          <a:xfrm>
            <a:off x="1236563" y="2654999"/>
            <a:ext cx="2939400" cy="13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5"/>
          <p:cNvSpPr txBox="1">
            <a:spLocks noGrp="1"/>
          </p:cNvSpPr>
          <p:nvPr>
            <p:ph type="subTitle" idx="3"/>
          </p:nvPr>
        </p:nvSpPr>
        <p:spPr>
          <a:xfrm>
            <a:off x="4968638" y="2166050"/>
            <a:ext cx="293940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200" b="1">
                <a:latin typeface="Outfit"/>
                <a:ea typeface="Outfit"/>
                <a:cs typeface="Outfit"/>
                <a:sym typeface="Outfi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Outfit"/>
              <a:buNone/>
              <a:defRPr sz="2400" b="1"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113" name="Google Shape;113;p5"/>
          <p:cNvSpPr txBox="1">
            <a:spLocks noGrp="1"/>
          </p:cNvSpPr>
          <p:nvPr>
            <p:ph type="subTitle" idx="4"/>
          </p:nvPr>
        </p:nvSpPr>
        <p:spPr>
          <a:xfrm>
            <a:off x="4968638" y="2654999"/>
            <a:ext cx="2939400" cy="13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14" name="Google Shape;114;p5"/>
          <p:cNvGrpSpPr/>
          <p:nvPr/>
        </p:nvGrpSpPr>
        <p:grpSpPr>
          <a:xfrm>
            <a:off x="355750" y="1789600"/>
            <a:ext cx="305400" cy="305400"/>
            <a:chOff x="3877500" y="2882075"/>
            <a:chExt cx="305400" cy="305400"/>
          </a:xfrm>
        </p:grpSpPr>
        <p:cxnSp>
          <p:nvCxnSpPr>
            <p:cNvPr id="115" name="Google Shape;115;p5"/>
            <p:cNvCxnSpPr/>
            <p:nvPr/>
          </p:nvCxnSpPr>
          <p:spPr>
            <a:xfrm>
              <a:off x="4030200" y="2882075"/>
              <a:ext cx="0" cy="305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6" name="Google Shape;116;p5"/>
            <p:cNvCxnSpPr/>
            <p:nvPr/>
          </p:nvCxnSpPr>
          <p:spPr>
            <a:xfrm>
              <a:off x="4030200" y="2882075"/>
              <a:ext cx="0" cy="3054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7" name="Google Shape;117;p5"/>
            <p:cNvCxnSpPr/>
            <p:nvPr/>
          </p:nvCxnSpPr>
          <p:spPr>
            <a:xfrm>
              <a:off x="4030200" y="2882040"/>
              <a:ext cx="0" cy="30547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8" name="Google Shape;118;p5"/>
            <p:cNvCxnSpPr/>
            <p:nvPr/>
          </p:nvCxnSpPr>
          <p:spPr>
            <a:xfrm>
              <a:off x="4030200" y="2882040"/>
              <a:ext cx="0" cy="30547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19" name="Google Shape;119;p5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120" name="Google Shape;120;p5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21" name="Google Shape;121;p5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2" name="Google Shape;122;p5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123" name="Google Shape;123;p5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124" name="Google Shape;124;p5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25;p5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26;p5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27" name="Google Shape;127;p5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28" name="Google Shape;128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888481">
            <a:off x="7961175" y="4585175"/>
            <a:ext cx="1169252" cy="2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7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8" name="Google Shape;148;p7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149" name="Google Shape;149;p7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0" name="Google Shape;150;p7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51" name="Google Shape;151;p7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152" name="Google Shape;152;p7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153" name="Google Shape;153;p7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4" name="Google Shape;154;p7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5" name="Google Shape;155;p7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56" name="Google Shape;156;p7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7" name="Google Shape;157;p7"/>
          <p:cNvSpPr txBox="1">
            <a:spLocks noGrp="1"/>
          </p:cNvSpPr>
          <p:nvPr>
            <p:ph type="title"/>
          </p:nvPr>
        </p:nvSpPr>
        <p:spPr>
          <a:xfrm>
            <a:off x="713225" y="1323600"/>
            <a:ext cx="28488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8" name="Google Shape;158;p7"/>
          <p:cNvSpPr txBox="1">
            <a:spLocks noGrp="1"/>
          </p:cNvSpPr>
          <p:nvPr>
            <p:ph type="body" idx="1"/>
          </p:nvPr>
        </p:nvSpPr>
        <p:spPr>
          <a:xfrm>
            <a:off x="713225" y="2079300"/>
            <a:ext cx="2848800" cy="17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9" name="Google Shape;159;p7"/>
          <p:cNvSpPr>
            <a:spLocks noGrp="1"/>
          </p:cNvSpPr>
          <p:nvPr>
            <p:ph type="pic" idx="2"/>
          </p:nvPr>
        </p:nvSpPr>
        <p:spPr>
          <a:xfrm>
            <a:off x="4824125" y="905325"/>
            <a:ext cx="3332700" cy="333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60" name="Google Shape;160;p7"/>
          <p:cNvGrpSpPr/>
          <p:nvPr/>
        </p:nvGrpSpPr>
        <p:grpSpPr>
          <a:xfrm>
            <a:off x="449188" y="805675"/>
            <a:ext cx="8288438" cy="3976425"/>
            <a:chOff x="449188" y="805675"/>
            <a:chExt cx="8288438" cy="3976425"/>
          </a:xfrm>
        </p:grpSpPr>
        <p:grpSp>
          <p:nvGrpSpPr>
            <p:cNvPr id="161" name="Google Shape;161;p7"/>
            <p:cNvGrpSpPr/>
            <p:nvPr/>
          </p:nvGrpSpPr>
          <p:grpSpPr>
            <a:xfrm rot="10800000">
              <a:off x="449188" y="4289638"/>
              <a:ext cx="528075" cy="492463"/>
              <a:chOff x="7983988" y="747438"/>
              <a:chExt cx="528075" cy="492463"/>
            </a:xfrm>
          </p:grpSpPr>
          <p:sp>
            <p:nvSpPr>
              <p:cNvPr id="162" name="Google Shape;162;p7"/>
              <p:cNvSpPr/>
              <p:nvPr/>
            </p:nvSpPr>
            <p:spPr>
              <a:xfrm>
                <a:off x="8430763" y="747438"/>
                <a:ext cx="81300" cy="813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7"/>
              <p:cNvSpPr/>
              <p:nvPr/>
            </p:nvSpPr>
            <p:spPr>
              <a:xfrm>
                <a:off x="8430763" y="953019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7"/>
              <p:cNvSpPr/>
              <p:nvPr/>
            </p:nvSpPr>
            <p:spPr>
              <a:xfrm>
                <a:off x="8430763" y="1158600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7"/>
              <p:cNvSpPr/>
              <p:nvPr/>
            </p:nvSpPr>
            <p:spPr>
              <a:xfrm>
                <a:off x="8207375" y="747438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7"/>
              <p:cNvSpPr/>
              <p:nvPr/>
            </p:nvSpPr>
            <p:spPr>
              <a:xfrm>
                <a:off x="7983988" y="747438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7"/>
              <p:cNvSpPr/>
              <p:nvPr/>
            </p:nvSpPr>
            <p:spPr>
              <a:xfrm>
                <a:off x="8207363" y="953025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" name="Google Shape;168;p7"/>
            <p:cNvGrpSpPr/>
            <p:nvPr/>
          </p:nvGrpSpPr>
          <p:grpSpPr>
            <a:xfrm>
              <a:off x="8432225" y="805675"/>
              <a:ext cx="305400" cy="305400"/>
              <a:chOff x="3877500" y="2882075"/>
              <a:chExt cx="305400" cy="305400"/>
            </a:xfrm>
          </p:grpSpPr>
          <p:cxnSp>
            <p:nvCxnSpPr>
              <p:cNvPr id="169" name="Google Shape;169;p7"/>
              <p:cNvCxnSpPr/>
              <p:nvPr/>
            </p:nvCxnSpPr>
            <p:spPr>
              <a:xfrm>
                <a:off x="4030200" y="2882075"/>
                <a:ext cx="0" cy="30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0" name="Google Shape;170;p7"/>
              <p:cNvCxnSpPr/>
              <p:nvPr/>
            </p:nvCxnSpPr>
            <p:spPr>
              <a:xfrm>
                <a:off x="4030200" y="2882075"/>
                <a:ext cx="0" cy="30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1" name="Google Shape;171;p7"/>
              <p:cNvCxnSpPr/>
              <p:nvPr/>
            </p:nvCxnSpPr>
            <p:spPr>
              <a:xfrm>
                <a:off x="4030200" y="2882040"/>
                <a:ext cx="0" cy="3054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172" name="Google Shape;172;p7"/>
              <p:cNvCxnSpPr/>
              <p:nvPr/>
            </p:nvCxnSpPr>
            <p:spPr>
              <a:xfrm>
                <a:off x="4030200" y="2882040"/>
                <a:ext cx="0" cy="3054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173" name="Google Shape;173;p7"/>
          <p:cNvGrpSpPr/>
          <p:nvPr/>
        </p:nvGrpSpPr>
        <p:grpSpPr>
          <a:xfrm>
            <a:off x="8314833" y="2863946"/>
            <a:ext cx="1071064" cy="1071064"/>
            <a:chOff x="3260800" y="2469225"/>
            <a:chExt cx="475500" cy="475500"/>
          </a:xfrm>
        </p:grpSpPr>
        <p:cxnSp>
          <p:nvCxnSpPr>
            <p:cNvPr id="174" name="Google Shape;174;p7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" name="Google Shape;175;p7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6" name="Google Shape;176;p7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7" name="Google Shape;177;p7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" name="Google Shape;178;p7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" name="Google Shape;179;p7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0" name="Google Shape;180;p7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1" name="Google Shape;181;p7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2" name="Google Shape;182;p7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3" name="Google Shape;183;p7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4" name="Google Shape;184;p7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5" name="Google Shape;185;p7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6" name="Google Shape;186;p7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7" name="Google Shape;187;p7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8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" name="Google Shape;190;p8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191" name="Google Shape;191;p8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92" name="Google Shape;192;p8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93" name="Google Shape;193;p8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194" name="Google Shape;194;p8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195" name="Google Shape;195;p8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196;p8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7" name="Google Shape;197;p8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8" name="Google Shape;198;p8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9" name="Google Shape;199;p8"/>
          <p:cNvSpPr txBox="1">
            <a:spLocks noGrp="1"/>
          </p:cNvSpPr>
          <p:nvPr>
            <p:ph type="title"/>
          </p:nvPr>
        </p:nvSpPr>
        <p:spPr>
          <a:xfrm>
            <a:off x="2118550" y="1194875"/>
            <a:ext cx="4906800" cy="275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200" name="Google Shape;200;p8"/>
          <p:cNvGrpSpPr/>
          <p:nvPr/>
        </p:nvGrpSpPr>
        <p:grpSpPr>
          <a:xfrm>
            <a:off x="7672949" y="2520409"/>
            <a:ext cx="1801622" cy="1801622"/>
            <a:chOff x="3260800" y="2469225"/>
            <a:chExt cx="475500" cy="475500"/>
          </a:xfrm>
        </p:grpSpPr>
        <p:cxnSp>
          <p:nvCxnSpPr>
            <p:cNvPr id="201" name="Google Shape;201;p8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2" name="Google Shape;202;p8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3" name="Google Shape;203;p8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4" name="Google Shape;204;p8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5" name="Google Shape;205;p8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6" name="Google Shape;206;p8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7" name="Google Shape;207;p8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8" name="Google Shape;208;p8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09" name="Google Shape;209;p8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0" name="Google Shape;210;p8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1" name="Google Shape;211;p8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2" name="Google Shape;212;p8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3" name="Google Shape;213;p8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14" name="Google Shape;214;p8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15" name="Google Shape;21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888481" flipH="1">
            <a:off x="-243675" y="1218975"/>
            <a:ext cx="1169252" cy="213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6" name="Google Shape;216;p8"/>
          <p:cNvGrpSpPr/>
          <p:nvPr/>
        </p:nvGrpSpPr>
        <p:grpSpPr>
          <a:xfrm>
            <a:off x="488000" y="805675"/>
            <a:ext cx="8173425" cy="3892904"/>
            <a:chOff x="488000" y="805675"/>
            <a:chExt cx="8173425" cy="3892904"/>
          </a:xfrm>
        </p:grpSpPr>
        <p:grpSp>
          <p:nvGrpSpPr>
            <p:cNvPr id="217" name="Google Shape;217;p8"/>
            <p:cNvGrpSpPr/>
            <p:nvPr/>
          </p:nvGrpSpPr>
          <p:grpSpPr>
            <a:xfrm>
              <a:off x="8356025" y="805675"/>
              <a:ext cx="305400" cy="305400"/>
              <a:chOff x="3877500" y="2882075"/>
              <a:chExt cx="305400" cy="305400"/>
            </a:xfrm>
          </p:grpSpPr>
          <p:cxnSp>
            <p:nvCxnSpPr>
              <p:cNvPr id="218" name="Google Shape;218;p8"/>
              <p:cNvCxnSpPr/>
              <p:nvPr/>
            </p:nvCxnSpPr>
            <p:spPr>
              <a:xfrm>
                <a:off x="4030200" y="2882075"/>
                <a:ext cx="0" cy="30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19" name="Google Shape;219;p8"/>
              <p:cNvCxnSpPr/>
              <p:nvPr/>
            </p:nvCxnSpPr>
            <p:spPr>
              <a:xfrm>
                <a:off x="4030200" y="2882075"/>
                <a:ext cx="0" cy="30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0" name="Google Shape;220;p8"/>
              <p:cNvCxnSpPr/>
              <p:nvPr/>
            </p:nvCxnSpPr>
            <p:spPr>
              <a:xfrm>
                <a:off x="4030200" y="2882040"/>
                <a:ext cx="0" cy="3054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21" name="Google Shape;221;p8"/>
              <p:cNvCxnSpPr/>
              <p:nvPr/>
            </p:nvCxnSpPr>
            <p:spPr>
              <a:xfrm>
                <a:off x="4030200" y="2882040"/>
                <a:ext cx="0" cy="3054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222" name="Google Shape;222;p8"/>
            <p:cNvGrpSpPr/>
            <p:nvPr/>
          </p:nvGrpSpPr>
          <p:grpSpPr>
            <a:xfrm>
              <a:off x="488000" y="4439975"/>
              <a:ext cx="258604" cy="258604"/>
              <a:chOff x="763075" y="3429325"/>
              <a:chExt cx="258604" cy="258604"/>
            </a:xfrm>
          </p:grpSpPr>
          <p:sp>
            <p:nvSpPr>
              <p:cNvPr id="223" name="Google Shape;223;p8"/>
              <p:cNvSpPr/>
              <p:nvPr/>
            </p:nvSpPr>
            <p:spPr>
              <a:xfrm>
                <a:off x="763075" y="3429325"/>
                <a:ext cx="55200" cy="55200"/>
              </a:xfrm>
              <a:prstGeom prst="ellipse">
                <a:avLst/>
              </a:prstGeom>
              <a:solidFill>
                <a:srgbClr val="224C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8"/>
              <p:cNvSpPr/>
              <p:nvPr/>
            </p:nvSpPr>
            <p:spPr>
              <a:xfrm>
                <a:off x="763075" y="3531027"/>
                <a:ext cx="55200" cy="55200"/>
              </a:xfrm>
              <a:prstGeom prst="ellipse">
                <a:avLst/>
              </a:prstGeom>
              <a:solidFill>
                <a:srgbClr val="224C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8"/>
              <p:cNvSpPr/>
              <p:nvPr/>
            </p:nvSpPr>
            <p:spPr>
              <a:xfrm>
                <a:off x="763075" y="3632729"/>
                <a:ext cx="55200" cy="55200"/>
              </a:xfrm>
              <a:prstGeom prst="ellipse">
                <a:avLst/>
              </a:prstGeom>
              <a:solidFill>
                <a:srgbClr val="224C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8"/>
              <p:cNvSpPr/>
              <p:nvPr/>
            </p:nvSpPr>
            <p:spPr>
              <a:xfrm>
                <a:off x="864777" y="3429325"/>
                <a:ext cx="55200" cy="55200"/>
              </a:xfrm>
              <a:prstGeom prst="ellipse">
                <a:avLst/>
              </a:prstGeom>
              <a:solidFill>
                <a:srgbClr val="224C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8"/>
              <p:cNvSpPr/>
              <p:nvPr/>
            </p:nvSpPr>
            <p:spPr>
              <a:xfrm>
                <a:off x="864777" y="3531027"/>
                <a:ext cx="55200" cy="55200"/>
              </a:xfrm>
              <a:prstGeom prst="ellipse">
                <a:avLst/>
              </a:prstGeom>
              <a:solidFill>
                <a:srgbClr val="224C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8"/>
              <p:cNvSpPr/>
              <p:nvPr/>
            </p:nvSpPr>
            <p:spPr>
              <a:xfrm>
                <a:off x="864777" y="3632729"/>
                <a:ext cx="55200" cy="55200"/>
              </a:xfrm>
              <a:prstGeom prst="ellipse">
                <a:avLst/>
              </a:prstGeom>
              <a:solidFill>
                <a:srgbClr val="224C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8"/>
              <p:cNvSpPr/>
              <p:nvPr/>
            </p:nvSpPr>
            <p:spPr>
              <a:xfrm>
                <a:off x="966479" y="3429325"/>
                <a:ext cx="55200" cy="55200"/>
              </a:xfrm>
              <a:prstGeom prst="ellipse">
                <a:avLst/>
              </a:prstGeom>
              <a:solidFill>
                <a:srgbClr val="224C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8"/>
              <p:cNvSpPr/>
              <p:nvPr/>
            </p:nvSpPr>
            <p:spPr>
              <a:xfrm>
                <a:off x="966479" y="3531027"/>
                <a:ext cx="55200" cy="55200"/>
              </a:xfrm>
              <a:prstGeom prst="ellipse">
                <a:avLst/>
              </a:prstGeom>
              <a:solidFill>
                <a:srgbClr val="224C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8"/>
              <p:cNvSpPr/>
              <p:nvPr/>
            </p:nvSpPr>
            <p:spPr>
              <a:xfrm>
                <a:off x="966479" y="3632729"/>
                <a:ext cx="55200" cy="55200"/>
              </a:xfrm>
              <a:prstGeom prst="ellipse">
                <a:avLst/>
              </a:prstGeom>
              <a:solidFill>
                <a:srgbClr val="224C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9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4" name="Google Shape;234;p9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235" name="Google Shape;235;p9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36" name="Google Shape;236;p9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37" name="Google Shape;237;p9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238" name="Google Shape;238;p9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239" name="Google Shape;239;p9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0" name="Google Shape;240;p9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41" name="Google Shape;241;p9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42" name="Google Shape;242;p9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3" name="Google Shape;243;p9"/>
          <p:cNvSpPr txBox="1">
            <a:spLocks noGrp="1"/>
          </p:cNvSpPr>
          <p:nvPr>
            <p:ph type="title"/>
          </p:nvPr>
        </p:nvSpPr>
        <p:spPr>
          <a:xfrm>
            <a:off x="2715525" y="1585338"/>
            <a:ext cx="3713100" cy="73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44" name="Google Shape;244;p9"/>
          <p:cNvSpPr txBox="1">
            <a:spLocks noGrp="1"/>
          </p:cNvSpPr>
          <p:nvPr>
            <p:ph type="subTitle" idx="1"/>
          </p:nvPr>
        </p:nvSpPr>
        <p:spPr>
          <a:xfrm>
            <a:off x="2715525" y="2323013"/>
            <a:ext cx="3713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grpSp>
        <p:nvGrpSpPr>
          <p:cNvPr id="245" name="Google Shape;245;p9"/>
          <p:cNvGrpSpPr/>
          <p:nvPr/>
        </p:nvGrpSpPr>
        <p:grpSpPr>
          <a:xfrm>
            <a:off x="480579" y="805675"/>
            <a:ext cx="8212238" cy="3976425"/>
            <a:chOff x="480579" y="805675"/>
            <a:chExt cx="8212238" cy="3976425"/>
          </a:xfrm>
        </p:grpSpPr>
        <p:grpSp>
          <p:nvGrpSpPr>
            <p:cNvPr id="246" name="Google Shape;246;p9"/>
            <p:cNvGrpSpPr/>
            <p:nvPr/>
          </p:nvGrpSpPr>
          <p:grpSpPr>
            <a:xfrm rot="10800000" flipH="1">
              <a:off x="8164742" y="4289638"/>
              <a:ext cx="528075" cy="492463"/>
              <a:chOff x="7983988" y="747438"/>
              <a:chExt cx="528075" cy="492463"/>
            </a:xfrm>
          </p:grpSpPr>
          <p:sp>
            <p:nvSpPr>
              <p:cNvPr id="247" name="Google Shape;247;p9"/>
              <p:cNvSpPr/>
              <p:nvPr/>
            </p:nvSpPr>
            <p:spPr>
              <a:xfrm>
                <a:off x="8430763" y="747438"/>
                <a:ext cx="81300" cy="81300"/>
              </a:xfrm>
              <a:prstGeom prst="ellipse">
                <a:avLst/>
              </a:pr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9"/>
              <p:cNvSpPr/>
              <p:nvPr/>
            </p:nvSpPr>
            <p:spPr>
              <a:xfrm>
                <a:off x="8430763" y="953019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9"/>
              <p:cNvSpPr/>
              <p:nvPr/>
            </p:nvSpPr>
            <p:spPr>
              <a:xfrm>
                <a:off x="8430763" y="1158600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9"/>
              <p:cNvSpPr/>
              <p:nvPr/>
            </p:nvSpPr>
            <p:spPr>
              <a:xfrm>
                <a:off x="8207375" y="747438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9"/>
              <p:cNvSpPr/>
              <p:nvPr/>
            </p:nvSpPr>
            <p:spPr>
              <a:xfrm>
                <a:off x="7983988" y="747438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9"/>
              <p:cNvSpPr/>
              <p:nvPr/>
            </p:nvSpPr>
            <p:spPr>
              <a:xfrm>
                <a:off x="8207363" y="953025"/>
                <a:ext cx="81300" cy="813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3" name="Google Shape;253;p9"/>
            <p:cNvGrpSpPr/>
            <p:nvPr/>
          </p:nvGrpSpPr>
          <p:grpSpPr>
            <a:xfrm flipH="1">
              <a:off x="480579" y="805675"/>
              <a:ext cx="305400" cy="305400"/>
              <a:chOff x="3877500" y="2882075"/>
              <a:chExt cx="305400" cy="305400"/>
            </a:xfrm>
          </p:grpSpPr>
          <p:cxnSp>
            <p:nvCxnSpPr>
              <p:cNvPr id="254" name="Google Shape;254;p9"/>
              <p:cNvCxnSpPr/>
              <p:nvPr/>
            </p:nvCxnSpPr>
            <p:spPr>
              <a:xfrm>
                <a:off x="4030200" y="2882075"/>
                <a:ext cx="0" cy="30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5" name="Google Shape;255;p9"/>
              <p:cNvCxnSpPr/>
              <p:nvPr/>
            </p:nvCxnSpPr>
            <p:spPr>
              <a:xfrm>
                <a:off x="4030200" y="2882075"/>
                <a:ext cx="0" cy="3054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6" name="Google Shape;256;p9"/>
              <p:cNvCxnSpPr/>
              <p:nvPr/>
            </p:nvCxnSpPr>
            <p:spPr>
              <a:xfrm>
                <a:off x="4030200" y="2882040"/>
                <a:ext cx="0" cy="3054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57" name="Google Shape;257;p9"/>
              <p:cNvCxnSpPr/>
              <p:nvPr/>
            </p:nvCxnSpPr>
            <p:spPr>
              <a:xfrm>
                <a:off x="4030200" y="2882040"/>
                <a:ext cx="0" cy="3054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258" name="Google Shape;258;p9"/>
          <p:cNvGrpSpPr/>
          <p:nvPr/>
        </p:nvGrpSpPr>
        <p:grpSpPr>
          <a:xfrm flipH="1">
            <a:off x="-243893" y="2863946"/>
            <a:ext cx="1071064" cy="1071064"/>
            <a:chOff x="3260800" y="2469225"/>
            <a:chExt cx="475500" cy="475500"/>
          </a:xfrm>
        </p:grpSpPr>
        <p:cxnSp>
          <p:nvCxnSpPr>
            <p:cNvPr id="259" name="Google Shape;259;p9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0" name="Google Shape;260;p9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1" name="Google Shape;261;p9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2" name="Google Shape;262;p9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3" name="Google Shape;263;p9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4" name="Google Shape;264;p9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5" name="Google Shape;265;p9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6" name="Google Shape;266;p9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7" name="Google Shape;267;p9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8" name="Google Shape;268;p9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9" name="Google Shape;269;p9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0" name="Google Shape;270;p9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1" name="Google Shape;271;p9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9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0"/>
          <p:cNvSpPr>
            <a:spLocks noGrp="1"/>
          </p:cNvSpPr>
          <p:nvPr>
            <p:ph type="pic" idx="2"/>
          </p:nvPr>
        </p:nvSpPr>
        <p:spPr>
          <a:xfrm>
            <a:off x="-7275" y="-24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75" name="Google Shape;275;p10"/>
          <p:cNvSpPr txBox="1">
            <a:spLocks noGrp="1"/>
          </p:cNvSpPr>
          <p:nvPr>
            <p:ph type="body" idx="1"/>
          </p:nvPr>
        </p:nvSpPr>
        <p:spPr>
          <a:xfrm>
            <a:off x="713225" y="4003475"/>
            <a:ext cx="5998800" cy="6051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Font typeface="Outfit"/>
              <a:buNone/>
              <a:defRPr sz="3300" b="1">
                <a:latin typeface="Outfit"/>
                <a:ea typeface="Outfit"/>
                <a:cs typeface="Outfit"/>
                <a:sym typeface="Outfit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Google Shape;277;p11"/>
          <p:cNvPicPr preferRelativeResize="0"/>
          <p:nvPr/>
        </p:nvPicPr>
        <p:blipFill>
          <a:blip r:embed="rId2">
            <a:alphaModFix amt="43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8" name="Google Shape;278;p11"/>
          <p:cNvGrpSpPr/>
          <p:nvPr/>
        </p:nvGrpSpPr>
        <p:grpSpPr>
          <a:xfrm>
            <a:off x="286963" y="222125"/>
            <a:ext cx="8570075" cy="4699200"/>
            <a:chOff x="286750" y="222125"/>
            <a:chExt cx="8570075" cy="4699200"/>
          </a:xfrm>
        </p:grpSpPr>
        <p:sp>
          <p:nvSpPr>
            <p:cNvPr id="279" name="Google Shape;279;p11"/>
            <p:cNvSpPr/>
            <p:nvPr/>
          </p:nvSpPr>
          <p:spPr>
            <a:xfrm>
              <a:off x="287325" y="222125"/>
              <a:ext cx="8569500" cy="4699200"/>
            </a:xfrm>
            <a:prstGeom prst="roundRect">
              <a:avLst>
                <a:gd name="adj" fmla="val 2251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0" name="Google Shape;280;p11"/>
            <p:cNvCxnSpPr/>
            <p:nvPr/>
          </p:nvCxnSpPr>
          <p:spPr>
            <a:xfrm>
              <a:off x="286750" y="439250"/>
              <a:ext cx="85680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81" name="Google Shape;281;p11"/>
            <p:cNvGrpSpPr/>
            <p:nvPr/>
          </p:nvGrpSpPr>
          <p:grpSpPr>
            <a:xfrm>
              <a:off x="426100" y="289975"/>
              <a:ext cx="8291950" cy="82650"/>
              <a:chOff x="386525" y="289975"/>
              <a:chExt cx="8291950" cy="82650"/>
            </a:xfrm>
          </p:grpSpPr>
          <p:grpSp>
            <p:nvGrpSpPr>
              <p:cNvPr id="282" name="Google Shape;282;p11"/>
              <p:cNvGrpSpPr/>
              <p:nvPr/>
            </p:nvGrpSpPr>
            <p:grpSpPr>
              <a:xfrm>
                <a:off x="386525" y="291325"/>
                <a:ext cx="362225" cy="81300"/>
                <a:chOff x="386525" y="291325"/>
                <a:chExt cx="362225" cy="81300"/>
              </a:xfrm>
            </p:grpSpPr>
            <p:sp>
              <p:nvSpPr>
                <p:cNvPr id="283" name="Google Shape;283;p11"/>
                <p:cNvSpPr/>
                <p:nvPr/>
              </p:nvSpPr>
              <p:spPr>
                <a:xfrm>
                  <a:off x="386525" y="291325"/>
                  <a:ext cx="81300" cy="81300"/>
                </a:xfrm>
                <a:prstGeom prst="ellipse">
                  <a:avLst/>
                </a:prstGeom>
                <a:solidFill>
                  <a:schemeClr val="dk1"/>
                </a:solidFill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11"/>
                <p:cNvSpPr/>
                <p:nvPr/>
              </p:nvSpPr>
              <p:spPr>
                <a:xfrm>
                  <a:off x="526988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11"/>
                <p:cNvSpPr/>
                <p:nvPr/>
              </p:nvSpPr>
              <p:spPr>
                <a:xfrm>
                  <a:off x="667450" y="291325"/>
                  <a:ext cx="81300" cy="81300"/>
                </a:xfrm>
                <a:prstGeom prst="ellipse">
                  <a:avLst/>
                </a:prstGeom>
                <a:noFill/>
                <a:ln w="9525" cap="flat" cmpd="sng">
                  <a:solidFill>
                    <a:schemeClr val="dk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86" name="Google Shape;286;p11"/>
              <p:cNvSpPr/>
              <p:nvPr/>
            </p:nvSpPr>
            <p:spPr>
              <a:xfrm>
                <a:off x="6642675" y="289975"/>
                <a:ext cx="2035800" cy="81300"/>
              </a:xfrm>
              <a:prstGeom prst="roundRect">
                <a:avLst>
                  <a:gd name="adj" fmla="val 32042"/>
                </a:avLst>
              </a:prstGeom>
              <a:solidFill>
                <a:schemeClr val="lt2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7" name="Google Shape;287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728263"/>
            <a:ext cx="3858900" cy="122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0"/>
              <a:buNone/>
              <a:defRPr sz="7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288" name="Google Shape;288;p11"/>
          <p:cNvSpPr txBox="1">
            <a:spLocks noGrp="1"/>
          </p:cNvSpPr>
          <p:nvPr>
            <p:ph type="subTitle" idx="1"/>
          </p:nvPr>
        </p:nvSpPr>
        <p:spPr>
          <a:xfrm>
            <a:off x="713225" y="2949338"/>
            <a:ext cx="3858900" cy="46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9" name="Google Shape;289;p11"/>
          <p:cNvSpPr>
            <a:spLocks noGrp="1"/>
          </p:cNvSpPr>
          <p:nvPr>
            <p:ph type="pic" idx="2"/>
          </p:nvPr>
        </p:nvSpPr>
        <p:spPr>
          <a:xfrm>
            <a:off x="5109825" y="911250"/>
            <a:ext cx="3321000" cy="3321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290" name="Google Shape;290;p11"/>
          <p:cNvGrpSpPr/>
          <p:nvPr/>
        </p:nvGrpSpPr>
        <p:grpSpPr>
          <a:xfrm>
            <a:off x="407850" y="4530523"/>
            <a:ext cx="258604" cy="258604"/>
            <a:chOff x="763075" y="3429325"/>
            <a:chExt cx="258604" cy="258604"/>
          </a:xfrm>
        </p:grpSpPr>
        <p:sp>
          <p:nvSpPr>
            <p:cNvPr id="291" name="Google Shape;291;p11"/>
            <p:cNvSpPr/>
            <p:nvPr/>
          </p:nvSpPr>
          <p:spPr>
            <a:xfrm>
              <a:off x="763075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1"/>
            <p:cNvSpPr/>
            <p:nvPr/>
          </p:nvSpPr>
          <p:spPr>
            <a:xfrm>
              <a:off x="763075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1"/>
            <p:cNvSpPr/>
            <p:nvPr/>
          </p:nvSpPr>
          <p:spPr>
            <a:xfrm>
              <a:off x="763075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1"/>
            <p:cNvSpPr/>
            <p:nvPr/>
          </p:nvSpPr>
          <p:spPr>
            <a:xfrm>
              <a:off x="864777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1"/>
            <p:cNvSpPr/>
            <p:nvPr/>
          </p:nvSpPr>
          <p:spPr>
            <a:xfrm>
              <a:off x="864777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1"/>
            <p:cNvSpPr/>
            <p:nvPr/>
          </p:nvSpPr>
          <p:spPr>
            <a:xfrm>
              <a:off x="864777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1"/>
            <p:cNvSpPr/>
            <p:nvPr/>
          </p:nvSpPr>
          <p:spPr>
            <a:xfrm>
              <a:off x="966479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1"/>
            <p:cNvSpPr/>
            <p:nvPr/>
          </p:nvSpPr>
          <p:spPr>
            <a:xfrm>
              <a:off x="966479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1"/>
            <p:cNvSpPr/>
            <p:nvPr/>
          </p:nvSpPr>
          <p:spPr>
            <a:xfrm>
              <a:off x="966479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475" y="539500"/>
            <a:ext cx="7717200" cy="5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475" y="1237559"/>
            <a:ext cx="7717200" cy="33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Lexend Deca"/>
              <a:buChar char="●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○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■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●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○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■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●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○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 Deca"/>
              <a:buChar char="■"/>
              <a:defRPr sz="1200">
                <a:solidFill>
                  <a:schemeClr val="dk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3" r:id="rId13"/>
    <p:sldLayoutId id="2147483670" r:id="rId14"/>
    <p:sldLayoutId id="2147483671" r:id="rId15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4A5C3B-FA8C-949D-9B91-02609558981B}"/>
              </a:ext>
            </a:extLst>
          </p:cNvPr>
          <p:cNvSpPr/>
          <p:nvPr/>
        </p:nvSpPr>
        <p:spPr>
          <a:xfrm>
            <a:off x="2708984" y="2687807"/>
            <a:ext cx="3723064" cy="685313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8" name="Google Shape;758;p29"/>
          <p:cNvSpPr txBox="1">
            <a:spLocks noGrp="1"/>
          </p:cNvSpPr>
          <p:nvPr>
            <p:ph type="subTitle" idx="1"/>
          </p:nvPr>
        </p:nvSpPr>
        <p:spPr>
          <a:xfrm>
            <a:off x="2708984" y="2687807"/>
            <a:ext cx="4089849" cy="566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800" b="1" dirty="0">
                <a:latin typeface="Bahnschrift Condensed" pitchFamily="34" charset="0"/>
              </a:rPr>
              <a:t>Đề tài: Website bán đồ chơi </a:t>
            </a:r>
            <a:endParaRPr sz="2800" b="1" dirty="0">
              <a:latin typeface="Bahnschrift Condensed" pitchFamily="34" charset="0"/>
            </a:endParaRPr>
          </a:p>
        </p:txBody>
      </p:sp>
      <p:sp>
        <p:nvSpPr>
          <p:cNvPr id="759" name="Google Shape;759;p29"/>
          <p:cNvSpPr txBox="1">
            <a:spLocks noGrp="1"/>
          </p:cNvSpPr>
          <p:nvPr>
            <p:ph type="ctrTitle"/>
          </p:nvPr>
        </p:nvSpPr>
        <p:spPr>
          <a:xfrm>
            <a:off x="2962012" y="729106"/>
            <a:ext cx="3219975" cy="15660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vi-VN" dirty="0">
                <a:latin typeface="Bahnschrift Condensed" pitchFamily="34" charset="0"/>
              </a:rPr>
            </a:br>
            <a:br>
              <a:rPr lang="vi-VN" dirty="0">
                <a:latin typeface="Bahnschrift Condensed" pitchFamily="34" charset="0"/>
              </a:rPr>
            </a:br>
            <a:br>
              <a:rPr lang="vi-VN" dirty="0">
                <a:latin typeface="Bahnschrift Condensed" pitchFamily="34" charset="0"/>
              </a:rPr>
            </a:br>
            <a:br>
              <a:rPr lang="vi-VN" dirty="0">
                <a:latin typeface="Bahnschrift Condensed" pitchFamily="34" charset="0"/>
              </a:rPr>
            </a:br>
            <a:br>
              <a:rPr lang="vi-VN" dirty="0">
                <a:latin typeface="Bahnschrift Condensed" pitchFamily="34" charset="0"/>
              </a:rPr>
            </a:br>
            <a:r>
              <a:rPr lang="vi-VN" b="0" dirty="0">
                <a:latin typeface="Bahnschrift Condensed" pitchFamily="34" charset="0"/>
              </a:rPr>
              <a:t>BÁO CÁO CUỐI KÌ</a:t>
            </a:r>
            <a:br>
              <a:rPr lang="vi-VN" dirty="0">
                <a:latin typeface="Bahnschrift Condensed" pitchFamily="34" charset="0"/>
              </a:rPr>
            </a:br>
            <a:r>
              <a:rPr lang="vi-VN" dirty="0">
                <a:latin typeface="Bahnschrift Condensed" pitchFamily="34" charset="0"/>
              </a:rPr>
              <a:t>LẬP TRÌNH WEB</a:t>
            </a:r>
            <a:endParaRPr sz="5400" dirty="0">
              <a:latin typeface="Bahnschrift Condensed" pitchFamily="34" charset="0"/>
            </a:endParaRPr>
          </a:p>
        </p:txBody>
      </p:sp>
      <p:grpSp>
        <p:nvGrpSpPr>
          <p:cNvPr id="760" name="Google Shape;760;p29"/>
          <p:cNvGrpSpPr/>
          <p:nvPr/>
        </p:nvGrpSpPr>
        <p:grpSpPr>
          <a:xfrm>
            <a:off x="7285431" y="655004"/>
            <a:ext cx="1457360" cy="1457360"/>
            <a:chOff x="3260800" y="2469225"/>
            <a:chExt cx="475500" cy="475500"/>
          </a:xfrm>
        </p:grpSpPr>
        <p:cxnSp>
          <p:nvCxnSpPr>
            <p:cNvPr id="761" name="Google Shape;761;p29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2" name="Google Shape;762;p29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3" name="Google Shape;763;p29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4" name="Google Shape;764;p29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5" name="Google Shape;765;p29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6" name="Google Shape;766;p29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7" name="Google Shape;767;p29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8" name="Google Shape;768;p29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9" name="Google Shape;769;p29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0" name="Google Shape;770;p29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1" name="Google Shape;771;p29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2" name="Google Shape;772;p29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3" name="Google Shape;773;p29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74" name="Google Shape;774;p29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76" name="Google Shape;776;p29"/>
          <p:cNvGrpSpPr/>
          <p:nvPr/>
        </p:nvGrpSpPr>
        <p:grpSpPr>
          <a:xfrm>
            <a:off x="401209" y="599804"/>
            <a:ext cx="258604" cy="258604"/>
            <a:chOff x="763075" y="3429325"/>
            <a:chExt cx="258604" cy="258604"/>
          </a:xfrm>
        </p:grpSpPr>
        <p:sp>
          <p:nvSpPr>
            <p:cNvPr id="777" name="Google Shape;777;p29"/>
            <p:cNvSpPr/>
            <p:nvPr/>
          </p:nvSpPr>
          <p:spPr>
            <a:xfrm>
              <a:off x="763075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763075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763075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864777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864777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864777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966479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966479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966479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CF68DE1-26DA-F2E9-7ACC-C97E0484502F}"/>
              </a:ext>
            </a:extLst>
          </p:cNvPr>
          <p:cNvSpPr txBox="1"/>
          <p:nvPr/>
        </p:nvSpPr>
        <p:spPr>
          <a:xfrm>
            <a:off x="3563619" y="4496437"/>
            <a:ext cx="20167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Bahnschrift Condensed" panose="020B0502040204020203" pitchFamily="34" charset="0"/>
              </a:rPr>
              <a:t>GVHD: Trương Thị Khánh Dịp</a:t>
            </a:r>
            <a:endParaRPr lang="en-US" dirty="0">
              <a:latin typeface="Bahnschrift Condensed" panose="020B0502040204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0316FA-DF69-E3DA-6E17-9A76F6A78E25}"/>
              </a:ext>
            </a:extLst>
          </p:cNvPr>
          <p:cNvSpPr txBox="1"/>
          <p:nvPr/>
        </p:nvSpPr>
        <p:spPr>
          <a:xfrm>
            <a:off x="7666551" y="4683760"/>
            <a:ext cx="9389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816;p31"/>
          <p:cNvSpPr txBox="1">
            <a:spLocks noGrp="1"/>
          </p:cNvSpPr>
          <p:nvPr>
            <p:ph type="title" idx="7"/>
          </p:nvPr>
        </p:nvSpPr>
        <p:spPr>
          <a:xfrm>
            <a:off x="390023" y="660026"/>
            <a:ext cx="1133717" cy="7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0</a:t>
            </a:r>
            <a:r>
              <a:rPr lang="vi-VN" sz="4000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2</a:t>
            </a:r>
            <a:endParaRPr sz="4000" dirty="0">
              <a:solidFill>
                <a:schemeClr val="accent2">
                  <a:lumMod val="75000"/>
                </a:schemeClr>
              </a:solidFill>
              <a:latin typeface="Bahnschrift Condensed" pitchFamily="34" charset="0"/>
            </a:endParaRPr>
          </a:p>
        </p:txBody>
      </p:sp>
      <p:sp>
        <p:nvSpPr>
          <p:cNvPr id="22" name="Google Shape;817;p31"/>
          <p:cNvSpPr txBox="1">
            <a:spLocks noGrp="1"/>
          </p:cNvSpPr>
          <p:nvPr>
            <p:ph type="subTitle" idx="8"/>
          </p:nvPr>
        </p:nvSpPr>
        <p:spPr>
          <a:xfrm>
            <a:off x="1251323" y="660026"/>
            <a:ext cx="6380572" cy="7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vi-VN" sz="3200" b="1" dirty="0">
                <a:latin typeface="Bahnschrift Condensed" pitchFamily="34" charset="0"/>
              </a:rPr>
              <a:t>Khảo sát hiện trạng và mô hình hóa yêu cầu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223683" y="1429932"/>
            <a:ext cx="26820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400" b="1" dirty="0">
                <a:solidFill>
                  <a:schemeClr val="bg2">
                    <a:lumMod val="50000"/>
                  </a:schemeClr>
                </a:solidFill>
                <a:latin typeface="Bahnschrift" pitchFamily="34" charset="0"/>
              </a:rPr>
              <a:t>Xác định yêu cầu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F8FD99-35D4-D3C9-262A-DE34C727E1BB}"/>
              </a:ext>
            </a:extLst>
          </p:cNvPr>
          <p:cNvSpPr txBox="1"/>
          <p:nvPr/>
        </p:nvSpPr>
        <p:spPr>
          <a:xfrm>
            <a:off x="1109133" y="1936246"/>
            <a:ext cx="24607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Yêu cầu chức năng:</a:t>
            </a:r>
          </a:p>
          <a:p>
            <a:pPr algn="just"/>
            <a:endParaRPr lang="vi-VN" sz="1800" b="1" dirty="0">
              <a:solidFill>
                <a:schemeClr val="tx1">
                  <a:lumMod val="60000"/>
                  <a:lumOff val="40000"/>
                </a:schemeClr>
              </a:solidFill>
              <a:latin typeface="Bahnschrift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F119BF-5B0E-5677-C801-63ADC1285266}"/>
              </a:ext>
            </a:extLst>
          </p:cNvPr>
          <p:cNvSpPr txBox="1"/>
          <p:nvPr/>
        </p:nvSpPr>
        <p:spPr>
          <a:xfrm>
            <a:off x="5304218" y="1936596"/>
            <a:ext cx="26820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Yêu cầu phi chức năng:</a:t>
            </a:r>
          </a:p>
          <a:p>
            <a:pPr algn="just"/>
            <a:endParaRPr lang="vi-VN" sz="1800" b="1" dirty="0">
              <a:solidFill>
                <a:schemeClr val="tx1">
                  <a:lumMod val="60000"/>
                  <a:lumOff val="40000"/>
                </a:schemeClr>
              </a:solidFill>
              <a:latin typeface="Bahnschrift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4E6100-3453-82E6-30E0-6BBCBAC37E49}"/>
              </a:ext>
            </a:extLst>
          </p:cNvPr>
          <p:cNvSpPr txBox="1"/>
          <p:nvPr/>
        </p:nvSpPr>
        <p:spPr>
          <a:xfrm>
            <a:off x="872727" y="2435217"/>
            <a:ext cx="273065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endParaRPr lang="vi-V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Nạp tiền vào tài khoản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Mua hàng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Thanh toán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Quản lý doanh thu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Quản lý người dùng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Quản lý cửa hàng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Quản lý loại sản phẩm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Quản lý quyền người dùng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00D4D0-12DE-19B2-DDBD-5C14CB2BC8D9}"/>
              </a:ext>
            </a:extLst>
          </p:cNvPr>
          <p:cNvSpPr txBox="1"/>
          <p:nvPr/>
        </p:nvSpPr>
        <p:spPr>
          <a:xfrm>
            <a:off x="5337674" y="2435217"/>
            <a:ext cx="273065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Hiệu suất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Bảo mật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Khả năng mở rộng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dirty="0"/>
              <a:t>Đáng tin cậy và ổn định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4309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84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1132" y="2893063"/>
            <a:ext cx="4194201" cy="131474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817;p31"/>
          <p:cNvSpPr txBox="1">
            <a:spLocks/>
          </p:cNvSpPr>
          <p:nvPr/>
        </p:nvSpPr>
        <p:spPr>
          <a:xfrm>
            <a:off x="4644274" y="2028376"/>
            <a:ext cx="4048549" cy="7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b="1" dirty="0">
                <a:solidFill>
                  <a:schemeClr val="tx1">
                    <a:lumMod val="75000"/>
                  </a:schemeClr>
                </a:solidFill>
                <a:latin typeface="Bahnschrift Condensed" pitchFamily="34" charset="0"/>
              </a:rPr>
              <a:t>LƯỢC ĐỒ USE CASE</a:t>
            </a:r>
          </a:p>
        </p:txBody>
      </p:sp>
      <p:pic>
        <p:nvPicPr>
          <p:cNvPr id="4098" name="Picture 2" descr="https://lh4.googleusercontent.com/HNJjdQ8sAzPCB5gKx2RTOovYFGnovg6uEMbLR0FKbYJDdVB7z8vw7PTCPIVwo2zZwefa0A2tv6l4B7oilfOqJxk_miJfHwEQ8XdX5hcrhmSZmsSo1tXkwMcv2mbxJChmaBhQLxAkjrHT6uYulFuTqX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812" y="1118977"/>
            <a:ext cx="2902719" cy="2843674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>
            <a:extLst>
              <a:ext uri="{FF2B5EF4-FFF2-40B4-BE49-F238E27FC236}">
                <a16:creationId xmlns:a16="http://schemas.microsoft.com/office/drawing/2014/main" id="{596D8A0D-B58A-08BC-E370-85C3DBEC2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575" y="185737"/>
            <a:ext cx="5734050" cy="477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AA93B17-B46A-673E-45BE-64711F7612DC}"/>
              </a:ext>
            </a:extLst>
          </p:cNvPr>
          <p:cNvSpPr txBox="1"/>
          <p:nvPr/>
        </p:nvSpPr>
        <p:spPr>
          <a:xfrm>
            <a:off x="787399" y="2374901"/>
            <a:ext cx="1536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Bahnschrift Condensed" panose="020B0502040204020203" pitchFamily="34" charset="0"/>
              </a:rPr>
              <a:t>Sơ đồ </a:t>
            </a:r>
            <a:r>
              <a:rPr lang="vi-VN" dirty="0" err="1">
                <a:latin typeface="Bahnschrift Condensed" panose="020B0502040204020203" pitchFamily="34" charset="0"/>
              </a:rPr>
              <a:t>UseCase</a:t>
            </a:r>
            <a:r>
              <a:rPr lang="vi-VN" dirty="0">
                <a:latin typeface="Bahnschrift Condensed" panose="020B0502040204020203" pitchFamily="34" charset="0"/>
              </a:rPr>
              <a:t> giữa người dùng và quản lý</a:t>
            </a:r>
            <a:endParaRPr lang="en-US" dirty="0">
              <a:latin typeface="Bahnschrift Condensed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551492A-0DA9-5D41-D32A-EEFA6F8309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9375" y="165316"/>
            <a:ext cx="5734050" cy="4812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9706F5F-B73D-B5B0-B673-440C466CC2E7}"/>
              </a:ext>
            </a:extLst>
          </p:cNvPr>
          <p:cNvSpPr txBox="1"/>
          <p:nvPr/>
        </p:nvSpPr>
        <p:spPr>
          <a:xfrm>
            <a:off x="787399" y="2374901"/>
            <a:ext cx="1536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Bahnschrift Condensed" panose="020B0502040204020203" pitchFamily="34" charset="0"/>
              </a:rPr>
              <a:t>Sơ đồ </a:t>
            </a:r>
            <a:r>
              <a:rPr lang="vi-VN" dirty="0" err="1">
                <a:latin typeface="Bahnschrift Condensed" panose="020B0502040204020203" pitchFamily="34" charset="0"/>
              </a:rPr>
              <a:t>UseCase</a:t>
            </a:r>
            <a:r>
              <a:rPr lang="vi-VN" dirty="0">
                <a:latin typeface="Bahnschrift Condensed" panose="020B0502040204020203" pitchFamily="34" charset="0"/>
              </a:rPr>
              <a:t> </a:t>
            </a:r>
          </a:p>
          <a:p>
            <a:r>
              <a:rPr lang="vi-VN" dirty="0">
                <a:latin typeface="Bahnschrift Condensed" panose="020B0502040204020203" pitchFamily="34" charset="0"/>
              </a:rPr>
              <a:t>đối với người dùng </a:t>
            </a:r>
            <a:endParaRPr lang="en-US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954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5202FFA-808B-9BE0-BC01-0FA51D174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3308" y="172007"/>
            <a:ext cx="4970463" cy="479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1FED93A-34DC-F79E-A086-12DFD067D136}"/>
              </a:ext>
            </a:extLst>
          </p:cNvPr>
          <p:cNvSpPr txBox="1"/>
          <p:nvPr/>
        </p:nvSpPr>
        <p:spPr>
          <a:xfrm>
            <a:off x="787399" y="2374901"/>
            <a:ext cx="1536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dirty="0">
                <a:latin typeface="Bahnschrift Condensed" panose="020B0502040204020203" pitchFamily="34" charset="0"/>
              </a:rPr>
              <a:t>Sơ đồ </a:t>
            </a:r>
            <a:r>
              <a:rPr lang="vi-VN" dirty="0" err="1">
                <a:latin typeface="Bahnschrift Condensed" panose="020B0502040204020203" pitchFamily="34" charset="0"/>
              </a:rPr>
              <a:t>UseCase</a:t>
            </a:r>
            <a:r>
              <a:rPr lang="vi-VN" dirty="0">
                <a:latin typeface="Bahnschrift Condensed" panose="020B0502040204020203" pitchFamily="34" charset="0"/>
              </a:rPr>
              <a:t> </a:t>
            </a:r>
          </a:p>
          <a:p>
            <a:r>
              <a:rPr lang="vi-VN" dirty="0">
                <a:latin typeface="Bahnschrift Condensed" panose="020B0502040204020203" pitchFamily="34" charset="0"/>
              </a:rPr>
              <a:t>đối với người quản lý </a:t>
            </a:r>
            <a:endParaRPr lang="en-US" dirty="0"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3068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816;p31"/>
          <p:cNvSpPr txBox="1">
            <a:spLocks noGrp="1"/>
          </p:cNvSpPr>
          <p:nvPr>
            <p:ph type="title" idx="7"/>
          </p:nvPr>
        </p:nvSpPr>
        <p:spPr>
          <a:xfrm>
            <a:off x="390023" y="660026"/>
            <a:ext cx="1133717" cy="7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0</a:t>
            </a:r>
            <a:r>
              <a:rPr lang="vi-VN" sz="4000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2</a:t>
            </a:r>
            <a:endParaRPr sz="4000" dirty="0">
              <a:solidFill>
                <a:schemeClr val="accent2">
                  <a:lumMod val="75000"/>
                </a:schemeClr>
              </a:solidFill>
              <a:latin typeface="Bahnschrift Condensed" pitchFamily="34" charset="0"/>
            </a:endParaRPr>
          </a:p>
        </p:txBody>
      </p:sp>
      <p:sp>
        <p:nvSpPr>
          <p:cNvPr id="22" name="Google Shape;817;p31"/>
          <p:cNvSpPr txBox="1">
            <a:spLocks noGrp="1"/>
          </p:cNvSpPr>
          <p:nvPr>
            <p:ph type="subTitle" idx="8"/>
          </p:nvPr>
        </p:nvSpPr>
        <p:spPr>
          <a:xfrm>
            <a:off x="1251323" y="660026"/>
            <a:ext cx="6380572" cy="7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vi-VN" sz="3200" b="1" dirty="0">
                <a:latin typeface="Bahnschrift Condensed" pitchFamily="34" charset="0"/>
              </a:rPr>
              <a:t>Khảo sát hiện trạng và mô hình hóa yêu cầu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911470" y="1503027"/>
            <a:ext cx="30602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400" b="1" dirty="0">
                <a:solidFill>
                  <a:schemeClr val="bg2">
                    <a:lumMod val="50000"/>
                  </a:schemeClr>
                </a:solidFill>
                <a:latin typeface="Bahnschrift" pitchFamily="34" charset="0"/>
              </a:rPr>
              <a:t>Mô hình hóa yêu cầu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F8FD99-35D4-D3C9-262A-DE34C727E1BB}"/>
              </a:ext>
            </a:extLst>
          </p:cNvPr>
          <p:cNvSpPr txBox="1"/>
          <p:nvPr/>
        </p:nvSpPr>
        <p:spPr>
          <a:xfrm>
            <a:off x="1157779" y="2536760"/>
            <a:ext cx="27944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Mô hình hóa </a:t>
            </a:r>
            <a:r>
              <a:rPr lang="vi-VN" sz="18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website</a:t>
            </a:r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 phía khách hàng và thành viên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F119BF-5B0E-5677-C801-63ADC1285266}"/>
              </a:ext>
            </a:extLst>
          </p:cNvPr>
          <p:cNvSpPr txBox="1"/>
          <p:nvPr/>
        </p:nvSpPr>
        <p:spPr>
          <a:xfrm>
            <a:off x="4999418" y="2536760"/>
            <a:ext cx="268200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Mô hình hóa </a:t>
            </a:r>
            <a:r>
              <a:rPr lang="vi-VN" sz="18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website</a:t>
            </a:r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 phía người quản lý và quản trị viên</a:t>
            </a:r>
          </a:p>
        </p:txBody>
      </p:sp>
    </p:spTree>
    <p:extLst>
      <p:ext uri="{BB962C8B-B14F-4D97-AF65-F5344CB8AC3E}">
        <p14:creationId xmlns:p14="http://schemas.microsoft.com/office/powerpoint/2010/main" val="3273906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4778">
            <a:off x="394786" y="3111951"/>
            <a:ext cx="4194201" cy="1314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0" name="Google Shape;850;p33"/>
          <p:cNvGrpSpPr/>
          <p:nvPr/>
        </p:nvGrpSpPr>
        <p:grpSpPr>
          <a:xfrm>
            <a:off x="3452444" y="977996"/>
            <a:ext cx="1071064" cy="1071064"/>
            <a:chOff x="3260800" y="2469225"/>
            <a:chExt cx="475500" cy="475500"/>
          </a:xfrm>
        </p:grpSpPr>
        <p:cxnSp>
          <p:nvCxnSpPr>
            <p:cNvPr id="851" name="Google Shape;851;p33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" name="Google Shape;852;p33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3" name="Google Shape;853;p33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" name="Google Shape;854;p33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" name="Google Shape;855;p33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" name="Google Shape;856;p33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" name="Google Shape;857;p33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8" name="Google Shape;858;p33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9" name="Google Shape;859;p33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0" name="Google Shape;860;p33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1" name="Google Shape;861;p33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2" name="Google Shape;862;p33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3" name="Google Shape;863;p33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4" name="Google Shape;864;p33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5122" name="Picture 2" descr="https://lh4.googleusercontent.com/r_r2FbYSQlbe-650gMVSfW9VcedS3BzXicymkhTgg85SmdnNkxkd0HUdKxHbmS4sGJ9TH_j844OjHFGivlNyCIQtdN1IAkb5QJTVtjJP3D3zXVr8TeON_E1hReBBU2P6gNf_1Gp6HMqrwK_LTpc6HW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333" y="1049344"/>
            <a:ext cx="3129785" cy="3154059"/>
          </a:xfrm>
          <a:prstGeom prst="ellipse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70AF6F-2B85-329B-42EC-57D5D0413554}"/>
              </a:ext>
            </a:extLst>
          </p:cNvPr>
          <p:cNvSpPr txBox="1"/>
          <p:nvPr/>
        </p:nvSpPr>
        <p:spPr>
          <a:xfrm>
            <a:off x="4572000" y="2294751"/>
            <a:ext cx="43121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000" b="1" dirty="0">
                <a:solidFill>
                  <a:schemeClr val="bg2">
                    <a:lumMod val="75000"/>
                  </a:schemeClr>
                </a:solidFill>
                <a:latin typeface="Bahnschrift SemiBold" pitchFamily="34" charset="0"/>
              </a:rPr>
              <a:t>03. Thiết kế phần mềm</a:t>
            </a:r>
            <a:endParaRPr lang="en-US" sz="3000" b="1" dirty="0">
              <a:solidFill>
                <a:schemeClr val="bg2">
                  <a:lumMod val="75000"/>
                </a:schemeClr>
              </a:solidFill>
              <a:latin typeface="Bahnschrift SemiBold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30"/>
          <p:cNvSpPr txBox="1">
            <a:spLocks noGrp="1"/>
          </p:cNvSpPr>
          <p:nvPr>
            <p:ph type="title"/>
          </p:nvPr>
        </p:nvSpPr>
        <p:spPr>
          <a:xfrm>
            <a:off x="3070699" y="533870"/>
            <a:ext cx="2587933" cy="637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Bahnschrift Condensed" pitchFamily="34" charset="0"/>
              </a:rPr>
              <a:t>Database diagram</a:t>
            </a:r>
            <a:endParaRPr dirty="0">
              <a:latin typeface="Bahnschrift Condensed" pitchFamily="34" charset="0"/>
            </a:endParaRPr>
          </a:p>
        </p:txBody>
      </p:sp>
      <p:grpSp>
        <p:nvGrpSpPr>
          <p:cNvPr id="795" name="Google Shape;795;p30"/>
          <p:cNvGrpSpPr/>
          <p:nvPr/>
        </p:nvGrpSpPr>
        <p:grpSpPr>
          <a:xfrm>
            <a:off x="8172175" y="4349975"/>
            <a:ext cx="258604" cy="258604"/>
            <a:chOff x="763075" y="3429325"/>
            <a:chExt cx="258604" cy="258604"/>
          </a:xfrm>
        </p:grpSpPr>
        <p:sp>
          <p:nvSpPr>
            <p:cNvPr id="796" name="Google Shape;796;p30"/>
            <p:cNvSpPr/>
            <p:nvPr/>
          </p:nvSpPr>
          <p:spPr>
            <a:xfrm>
              <a:off x="763075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0"/>
            <p:cNvSpPr/>
            <p:nvPr/>
          </p:nvSpPr>
          <p:spPr>
            <a:xfrm>
              <a:off x="763075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0"/>
            <p:cNvSpPr/>
            <p:nvPr/>
          </p:nvSpPr>
          <p:spPr>
            <a:xfrm>
              <a:off x="763075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0"/>
            <p:cNvSpPr/>
            <p:nvPr/>
          </p:nvSpPr>
          <p:spPr>
            <a:xfrm>
              <a:off x="864777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864777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0"/>
            <p:cNvSpPr/>
            <p:nvPr/>
          </p:nvSpPr>
          <p:spPr>
            <a:xfrm>
              <a:off x="864777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0"/>
            <p:cNvSpPr/>
            <p:nvPr/>
          </p:nvSpPr>
          <p:spPr>
            <a:xfrm>
              <a:off x="966479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966479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966479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49EADDEC-7F8F-6F66-9835-2F3B5B6F1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212" y="1171233"/>
            <a:ext cx="6599167" cy="3451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9" name="Google Shape;84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4778">
            <a:off x="394786" y="3111951"/>
            <a:ext cx="4194201" cy="1314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0" name="Google Shape;850;p33"/>
          <p:cNvGrpSpPr/>
          <p:nvPr/>
        </p:nvGrpSpPr>
        <p:grpSpPr>
          <a:xfrm>
            <a:off x="3452444" y="977996"/>
            <a:ext cx="1071064" cy="1071064"/>
            <a:chOff x="3260800" y="2469225"/>
            <a:chExt cx="475500" cy="475500"/>
          </a:xfrm>
        </p:grpSpPr>
        <p:cxnSp>
          <p:nvCxnSpPr>
            <p:cNvPr id="851" name="Google Shape;851;p33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2" name="Google Shape;852;p33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3" name="Google Shape;853;p33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" name="Google Shape;854;p33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" name="Google Shape;855;p33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" name="Google Shape;856;p33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" name="Google Shape;857;p33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8" name="Google Shape;858;p33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9" name="Google Shape;859;p33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0" name="Google Shape;860;p33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1" name="Google Shape;861;p33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2" name="Google Shape;862;p33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3" name="Google Shape;863;p33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64" name="Google Shape;864;p33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5122" name="Picture 2" descr="https://lh4.googleusercontent.com/r_r2FbYSQlbe-650gMVSfW9VcedS3BzXicymkhTgg85SmdnNkxkd0HUdKxHbmS4sGJ9TH_j844OjHFGivlNyCIQtdN1IAkb5QJTVtjJP3D3zXVr8TeON_E1hReBBU2P6gNf_1Gp6HMqrwK_LTpc6HW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333" y="1049344"/>
            <a:ext cx="3129785" cy="3154059"/>
          </a:xfrm>
          <a:prstGeom prst="ellipse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70AF6F-2B85-329B-42EC-57D5D0413554}"/>
              </a:ext>
            </a:extLst>
          </p:cNvPr>
          <p:cNvSpPr txBox="1"/>
          <p:nvPr/>
        </p:nvSpPr>
        <p:spPr>
          <a:xfrm>
            <a:off x="4572000" y="2294751"/>
            <a:ext cx="43121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000" b="1" dirty="0">
                <a:solidFill>
                  <a:schemeClr val="bg2">
                    <a:lumMod val="75000"/>
                  </a:schemeClr>
                </a:solidFill>
                <a:latin typeface="Bahnschrift SemiBold" pitchFamily="34" charset="0"/>
              </a:rPr>
              <a:t>03. Thiết kế giao diện</a:t>
            </a:r>
            <a:endParaRPr lang="en-US" sz="3000" b="1" dirty="0">
              <a:solidFill>
                <a:schemeClr val="bg2">
                  <a:lumMod val="75000"/>
                </a:schemeClr>
              </a:solidFill>
              <a:latin typeface="Bahnschrift SemiBol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08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err="1"/>
              <a:t>Form</a:t>
            </a:r>
            <a:r>
              <a:rPr lang="vi-VN" dirty="0"/>
              <a:t> Đăng ký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241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816;p31"/>
          <p:cNvSpPr txBox="1">
            <a:spLocks noGrp="1"/>
          </p:cNvSpPr>
          <p:nvPr>
            <p:ph type="title" idx="7"/>
          </p:nvPr>
        </p:nvSpPr>
        <p:spPr>
          <a:xfrm>
            <a:off x="2071503" y="1020706"/>
            <a:ext cx="4852537" cy="37121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Danh sách thành viên nhóm</a:t>
            </a:r>
            <a:endParaRPr sz="4000" dirty="0">
              <a:solidFill>
                <a:schemeClr val="accent2">
                  <a:lumMod val="75000"/>
                </a:schemeClr>
              </a:solidFill>
              <a:latin typeface="Bahnschrift Condensed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EF537A-F472-91CC-A9BB-524D193B98C1}"/>
              </a:ext>
            </a:extLst>
          </p:cNvPr>
          <p:cNvSpPr txBox="1"/>
          <p:nvPr/>
        </p:nvSpPr>
        <p:spPr>
          <a:xfrm>
            <a:off x="2642870" y="2253813"/>
            <a:ext cx="396621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dirty="0">
                <a:solidFill>
                  <a:schemeClr val="accent2">
                    <a:lumMod val="75000"/>
                  </a:schemeClr>
                </a:solidFill>
                <a:latin typeface="Bahnschrift Condensed" panose="020B0502040204020203" pitchFamily="34" charset="0"/>
              </a:rPr>
              <a:t>Nguyễn Thị Thùy Linh-21133051</a:t>
            </a:r>
            <a:endParaRPr lang="en-US" sz="2400" dirty="0">
              <a:solidFill>
                <a:schemeClr val="accent2">
                  <a:lumMod val="75000"/>
                </a:schemeClr>
              </a:solidFill>
              <a:latin typeface="Bahnschrift Condensed" panose="020B0502040204020203" pitchFamily="34" charset="0"/>
            </a:endParaRPr>
          </a:p>
          <a:p>
            <a:endParaRPr lang="en-US" sz="2400" dirty="0">
              <a:solidFill>
                <a:schemeClr val="accent2">
                  <a:lumMod val="75000"/>
                </a:schemeClr>
              </a:solidFill>
              <a:latin typeface="Bahnschrift Condensed" panose="020B0502040204020203" pitchFamily="34" charset="0"/>
            </a:endParaRPr>
          </a:p>
          <a:p>
            <a:r>
              <a:rPr lang="vi-VN" sz="2400" dirty="0">
                <a:solidFill>
                  <a:schemeClr val="accent2">
                    <a:lumMod val="75000"/>
                  </a:schemeClr>
                </a:solidFill>
                <a:latin typeface="Bahnschrift Condensed" panose="020B0502040204020203" pitchFamily="34" charset="0"/>
              </a:rPr>
              <a:t>Trần Phan Quốc – 21133108</a:t>
            </a:r>
            <a:endParaRPr lang="en-US" sz="2400" dirty="0">
              <a:solidFill>
                <a:schemeClr val="accent2">
                  <a:lumMod val="75000"/>
                </a:schemeClr>
              </a:solidFill>
              <a:latin typeface="Bahnschrift Condensed" panose="020B0502040204020203" pitchFamily="34" charset="0"/>
            </a:endParaRPr>
          </a:p>
          <a:p>
            <a:endParaRPr lang="en-US" sz="2400" dirty="0">
              <a:solidFill>
                <a:schemeClr val="accent2">
                  <a:lumMod val="75000"/>
                </a:schemeClr>
              </a:solidFill>
              <a:latin typeface="Bahnschrift Condensed" panose="020B0502040204020203" pitchFamily="34" charset="0"/>
            </a:endParaRPr>
          </a:p>
          <a:p>
            <a:r>
              <a:rPr lang="vi-VN" sz="2400" dirty="0">
                <a:solidFill>
                  <a:schemeClr val="accent2">
                    <a:lumMod val="75000"/>
                  </a:schemeClr>
                </a:solidFill>
                <a:latin typeface="Bahnschrift Condensed" panose="020B0502040204020203" pitchFamily="34" charset="0"/>
              </a:rPr>
              <a:t>Trần Thị Ngọc Trang-21133109</a:t>
            </a:r>
          </a:p>
          <a:p>
            <a:endParaRPr lang="vi-VN" sz="2400" dirty="0">
              <a:solidFill>
                <a:schemeClr val="accent2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err="1"/>
              <a:t>Form</a:t>
            </a:r>
            <a:r>
              <a:rPr lang="vi-VN" dirty="0"/>
              <a:t> Đăng nhập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1292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Trang chủ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75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Trang chi tiết sản phẩm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567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Trang thông tin người dùng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877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Trang nạp tiền vào ví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594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Trang giỏ hàng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333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Trang thanh toán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15284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Trang quản lý sản phẩm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3205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Trang thống kê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698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Trang quản lý cửa hàng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259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22520" y="0"/>
            <a:ext cx="8085622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4400" dirty="0">
                <a:solidFill>
                  <a:schemeClr val="accent2">
                    <a:lumMod val="20000"/>
                    <a:lumOff val="80000"/>
                  </a:schemeClr>
                </a:solidFill>
                <a:latin typeface="Bahnschrift SemiBold" pitchFamily="34" charset="0"/>
              </a:rPr>
              <a:t>????</a:t>
            </a:r>
            <a:endParaRPr lang="en-US" sz="34400" dirty="0">
              <a:solidFill>
                <a:schemeClr val="accent2">
                  <a:lumMod val="20000"/>
                  <a:lumOff val="80000"/>
                </a:schemeClr>
              </a:solidFill>
              <a:latin typeface="Bahnschrift SemiBold" pitchFamily="34" charset="0"/>
            </a:endParaRPr>
          </a:p>
        </p:txBody>
      </p:sp>
      <p:sp>
        <p:nvSpPr>
          <p:cNvPr id="790" name="Google Shape;790;p30"/>
          <p:cNvSpPr txBox="1">
            <a:spLocks noGrp="1"/>
          </p:cNvSpPr>
          <p:nvPr>
            <p:ph type="title"/>
          </p:nvPr>
        </p:nvSpPr>
        <p:spPr>
          <a:xfrm>
            <a:off x="685979" y="798194"/>
            <a:ext cx="7717200" cy="11559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vi-VN" dirty="0">
                <a:latin typeface="Bahnschrift Condensed" pitchFamily="34" charset="0"/>
              </a:rPr>
              <a:t>Nội dung chính</a:t>
            </a:r>
            <a:endParaRPr dirty="0">
              <a:latin typeface="Bahnschrift Condensed" pitchFamily="34" charset="0"/>
            </a:endParaRPr>
          </a:p>
        </p:txBody>
      </p:sp>
      <p:grpSp>
        <p:nvGrpSpPr>
          <p:cNvPr id="795" name="Google Shape;795;p30"/>
          <p:cNvGrpSpPr/>
          <p:nvPr/>
        </p:nvGrpSpPr>
        <p:grpSpPr>
          <a:xfrm>
            <a:off x="8172175" y="4349975"/>
            <a:ext cx="258604" cy="258604"/>
            <a:chOff x="763075" y="3429325"/>
            <a:chExt cx="258604" cy="258604"/>
          </a:xfrm>
        </p:grpSpPr>
        <p:sp>
          <p:nvSpPr>
            <p:cNvPr id="796" name="Google Shape;796;p30"/>
            <p:cNvSpPr/>
            <p:nvPr/>
          </p:nvSpPr>
          <p:spPr>
            <a:xfrm>
              <a:off x="763075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0"/>
            <p:cNvSpPr/>
            <p:nvPr/>
          </p:nvSpPr>
          <p:spPr>
            <a:xfrm>
              <a:off x="763075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0"/>
            <p:cNvSpPr/>
            <p:nvPr/>
          </p:nvSpPr>
          <p:spPr>
            <a:xfrm>
              <a:off x="763075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0"/>
            <p:cNvSpPr/>
            <p:nvPr/>
          </p:nvSpPr>
          <p:spPr>
            <a:xfrm>
              <a:off x="864777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864777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0"/>
            <p:cNvSpPr/>
            <p:nvPr/>
          </p:nvSpPr>
          <p:spPr>
            <a:xfrm>
              <a:off x="864777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0"/>
            <p:cNvSpPr/>
            <p:nvPr/>
          </p:nvSpPr>
          <p:spPr>
            <a:xfrm>
              <a:off x="966479" y="3429325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966479" y="3531027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966479" y="3632729"/>
              <a:ext cx="55200" cy="55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107929" y="1822845"/>
            <a:ext cx="22397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01. Cơ sở lý thuyết</a:t>
            </a:r>
            <a:endParaRPr 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Bahnschrift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7FC783-549F-FDE8-7A7C-9BFE5F9E9010}"/>
              </a:ext>
            </a:extLst>
          </p:cNvPr>
          <p:cNvSpPr txBox="1"/>
          <p:nvPr/>
        </p:nvSpPr>
        <p:spPr>
          <a:xfrm>
            <a:off x="4638529" y="1822846"/>
            <a:ext cx="29052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02. Khảo sát hiện trạng và mô hình hóa yêu cầu</a:t>
            </a:r>
            <a:endParaRPr 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Bahnschrift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C88BBB-452A-425D-DC87-C406CF9CC39A}"/>
              </a:ext>
            </a:extLst>
          </p:cNvPr>
          <p:cNvSpPr txBox="1"/>
          <p:nvPr/>
        </p:nvSpPr>
        <p:spPr>
          <a:xfrm>
            <a:off x="1107928" y="3316182"/>
            <a:ext cx="26614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03. Thiết kế phần mềm</a:t>
            </a:r>
            <a:endParaRPr 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Bahnschrift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15238D-A3A0-D7C6-42E5-E172D701B682}"/>
              </a:ext>
            </a:extLst>
          </p:cNvPr>
          <p:cNvSpPr txBox="1"/>
          <p:nvPr/>
        </p:nvSpPr>
        <p:spPr>
          <a:xfrm>
            <a:off x="4638529" y="3316182"/>
            <a:ext cx="2867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04. Cài đặt và kiểm thử</a:t>
            </a:r>
            <a:endParaRPr lang="en-US" sz="2000" b="1" dirty="0">
              <a:solidFill>
                <a:schemeClr val="tx1">
                  <a:lumMod val="60000"/>
                  <a:lumOff val="40000"/>
                </a:schemeClr>
              </a:solidFill>
              <a:latin typeface="Bahnschrif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696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5" grpId="0"/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Trang quản lý tài khoản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470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2132403-41B0-1243-A30F-8DCA8DC8C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Trang quản lý loại sản phẩm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348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40309" y="648929"/>
            <a:ext cx="575924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8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itchFamily="34" charset="0"/>
              </a:rPr>
              <a:t>THANKS </a:t>
            </a:r>
          </a:p>
          <a:p>
            <a:pPr algn="ctr"/>
            <a:r>
              <a:rPr lang="vi-VN" sz="8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itchFamily="34" charset="0"/>
              </a:rPr>
              <a:t>FOR </a:t>
            </a:r>
          </a:p>
          <a:p>
            <a:pPr algn="ctr"/>
            <a:r>
              <a:rPr lang="vi-VN" sz="8800" b="1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WATCHING</a:t>
            </a:r>
            <a:endParaRPr lang="en-US" sz="8800" dirty="0">
              <a:solidFill>
                <a:schemeClr val="accent2">
                  <a:lumMod val="75000"/>
                </a:schemeClr>
              </a:solidFill>
              <a:latin typeface="Bahnschrift Condens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1685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816;p31"/>
          <p:cNvSpPr txBox="1">
            <a:spLocks noGrp="1"/>
          </p:cNvSpPr>
          <p:nvPr>
            <p:ph type="title" idx="4294967295"/>
          </p:nvPr>
        </p:nvSpPr>
        <p:spPr>
          <a:xfrm>
            <a:off x="594577" y="688603"/>
            <a:ext cx="1133717" cy="7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000" b="1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01</a:t>
            </a:r>
            <a:endParaRPr sz="4000" b="1" dirty="0">
              <a:solidFill>
                <a:schemeClr val="accent2">
                  <a:lumMod val="75000"/>
                </a:schemeClr>
              </a:solidFill>
              <a:latin typeface="Bahnschrift Condensed" pitchFamily="34" charset="0"/>
            </a:endParaRPr>
          </a:p>
        </p:txBody>
      </p:sp>
      <p:pic>
        <p:nvPicPr>
          <p:cNvPr id="27" name="Google Shape;84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0467679">
            <a:off x="5201110" y="3185771"/>
            <a:ext cx="4194201" cy="1314749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817;p31"/>
          <p:cNvSpPr txBox="1">
            <a:spLocks/>
          </p:cNvSpPr>
          <p:nvPr/>
        </p:nvSpPr>
        <p:spPr>
          <a:xfrm>
            <a:off x="1455877" y="688603"/>
            <a:ext cx="2272843" cy="7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b="1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Cơ sở lý thuyết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CCF160-468F-19F0-6346-8515D9A5D7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1468" y="1142605"/>
            <a:ext cx="2858290" cy="28582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2C64080-8FF9-C267-43FD-D14091B0CEBB}"/>
              </a:ext>
            </a:extLst>
          </p:cNvPr>
          <p:cNvSpPr txBox="1"/>
          <p:nvPr/>
        </p:nvSpPr>
        <p:spPr>
          <a:xfrm>
            <a:off x="780220" y="1567618"/>
            <a:ext cx="436579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600" dirty="0">
                <a:solidFill>
                  <a:srgbClr val="0070C0"/>
                </a:solidFill>
                <a:latin typeface="Bahnschrift Condensed" panose="020B0502040204020203" pitchFamily="34" charset="0"/>
              </a:rPr>
              <a:t>Lý do chọn đề tài </a:t>
            </a:r>
          </a:p>
          <a:p>
            <a:pPr algn="ctr"/>
            <a:endParaRPr lang="vi-VN" sz="1600" dirty="0">
              <a:solidFill>
                <a:srgbClr val="0070C0"/>
              </a:solidFill>
              <a:latin typeface="Bahnschrift Condensed" panose="020B0502040204020203" pitchFamily="34" charset="0"/>
            </a:endParaRPr>
          </a:p>
          <a:p>
            <a:r>
              <a:rPr lang="vi-VN" sz="1600" dirty="0">
                <a:solidFill>
                  <a:srgbClr val="0070C0"/>
                </a:solidFill>
                <a:latin typeface="Bahnschrift Condensed" panose="020B0502040204020203" pitchFamily="34" charset="0"/>
              </a:rPr>
              <a:t>Sự phổ biến của thương mại điện tử và mua sắm trực tuyến.</a:t>
            </a:r>
          </a:p>
          <a:p>
            <a:endParaRPr lang="vi-VN" sz="1600" dirty="0">
              <a:solidFill>
                <a:srgbClr val="0070C0"/>
              </a:solidFill>
              <a:latin typeface="Bahnschrift Condensed" panose="020B0502040204020203" pitchFamily="34" charset="0"/>
            </a:endParaRPr>
          </a:p>
          <a:p>
            <a:r>
              <a:rPr lang="vi-VN" sz="1600" dirty="0">
                <a:solidFill>
                  <a:srgbClr val="0070C0"/>
                </a:solidFill>
                <a:latin typeface="Bahnschrift Condensed" panose="020B0502040204020203" pitchFamily="34" charset="0"/>
              </a:rPr>
              <a:t>Đ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áp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ứng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nhu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cầu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ngày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càng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tăng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về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trải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nghiệm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mua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sắm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thuận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tiện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và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en-US" sz="1600" b="0" i="0" u="none" strike="noStrike" dirty="0" err="1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đa</a:t>
            </a:r>
            <a:r>
              <a:rPr lang="en-US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 </a:t>
            </a:r>
            <a:r>
              <a:rPr lang="vi-VN" sz="1600" b="0" i="0" u="none" strike="noStrike" dirty="0">
                <a:solidFill>
                  <a:srgbClr val="0070C0"/>
                </a:solidFill>
                <a:effectLst/>
                <a:latin typeface="Bahnschrift Condensed" panose="020B0502040204020203" pitchFamily="34" charset="0"/>
              </a:rPr>
              <a:t>dạng.</a:t>
            </a:r>
            <a:endParaRPr lang="en-US" sz="1600" dirty="0">
              <a:solidFill>
                <a:srgbClr val="0070C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EFD4A1-1312-8EB0-A491-5F48386E5816}"/>
              </a:ext>
            </a:extLst>
          </p:cNvPr>
          <p:cNvSpPr/>
          <p:nvPr/>
        </p:nvSpPr>
        <p:spPr>
          <a:xfrm>
            <a:off x="780219" y="3733905"/>
            <a:ext cx="4254059" cy="720992"/>
          </a:xfrm>
          <a:prstGeom prst="rect">
            <a:avLst/>
          </a:prstGeom>
          <a:solidFill>
            <a:schemeClr val="tx2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1800" dirty="0">
                <a:solidFill>
                  <a:srgbClr val="0070C0"/>
                </a:solidFill>
              </a:rPr>
              <a:t>Việc phát triển một </a:t>
            </a:r>
            <a:r>
              <a:rPr lang="en-US" sz="1800" dirty="0">
                <a:solidFill>
                  <a:srgbClr val="0070C0"/>
                </a:solidFill>
              </a:rPr>
              <a:t>W</a:t>
            </a:r>
            <a:r>
              <a:rPr lang="vi-VN" sz="1800" dirty="0">
                <a:solidFill>
                  <a:srgbClr val="0070C0"/>
                </a:solidFill>
              </a:rPr>
              <a:t>ebsite bán đồ chơi của cửa hàng ToyStore đã được đưa ra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ED1EE425-AD90-0F28-3A17-9597FCEF2F61}"/>
              </a:ext>
            </a:extLst>
          </p:cNvPr>
          <p:cNvSpPr/>
          <p:nvPr/>
        </p:nvSpPr>
        <p:spPr>
          <a:xfrm>
            <a:off x="2552704" y="3212071"/>
            <a:ext cx="466920" cy="447040"/>
          </a:xfrm>
          <a:prstGeom prst="downArrow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7" name="Google Shape;827;p32"/>
          <p:cNvGrpSpPr/>
          <p:nvPr/>
        </p:nvGrpSpPr>
        <p:grpSpPr>
          <a:xfrm>
            <a:off x="-116250" y="142013"/>
            <a:ext cx="1071064" cy="1071064"/>
            <a:chOff x="3260800" y="2469225"/>
            <a:chExt cx="475500" cy="475500"/>
          </a:xfrm>
        </p:grpSpPr>
        <p:cxnSp>
          <p:nvCxnSpPr>
            <p:cNvPr id="828" name="Google Shape;828;p32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9" name="Google Shape;829;p32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0" name="Google Shape;830;p32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1" name="Google Shape;831;p32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2" name="Google Shape;832;p32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3" name="Google Shape;833;p32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4" name="Google Shape;834;p32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5" name="Google Shape;835;p32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6" name="Google Shape;836;p32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7" name="Google Shape;837;p32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8" name="Google Shape;838;p32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32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0" name="Google Shape;840;p32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1" name="Google Shape;841;p32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" name="TextBox 25"/>
          <p:cNvSpPr txBox="1"/>
          <p:nvPr/>
        </p:nvSpPr>
        <p:spPr>
          <a:xfrm>
            <a:off x="586999" y="1479813"/>
            <a:ext cx="7614111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Mục tiêu</a:t>
            </a:r>
          </a:p>
          <a:p>
            <a:pPr algn="ctr"/>
            <a:endParaRPr lang="vi-VN" sz="1600" b="1" dirty="0">
              <a:solidFill>
                <a:schemeClr val="tx1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Hiểu biết hình thức kinh doanh thương mại điện tử.</a:t>
            </a:r>
          </a:p>
          <a:p>
            <a:pPr algn="just"/>
            <a:endParaRPr lang="vi-VN" sz="1600" b="1" dirty="0">
              <a:solidFill>
                <a:schemeClr val="tx1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Hiểu biết về các giải pháp xây dựng một </a:t>
            </a:r>
            <a:r>
              <a:rPr lang="en-US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W</a:t>
            </a:r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ebsite thương mại điện tử.</a:t>
            </a:r>
          </a:p>
          <a:p>
            <a:pPr algn="just"/>
            <a:endParaRPr lang="vi-VN" sz="1600" b="1" dirty="0">
              <a:solidFill>
                <a:schemeClr val="tx1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Xây dựng một ebsite mang lại thuận tiện cho người dùng, tiết kiệm thời gian khi có </a:t>
            </a:r>
          </a:p>
          <a:p>
            <a:pPr algn="just"/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        nhu cầu mua một sản phẩm.</a:t>
            </a:r>
          </a:p>
          <a:p>
            <a:pPr algn="just"/>
            <a:endParaRPr lang="vi-VN" sz="1600" b="1" dirty="0">
              <a:solidFill>
                <a:schemeClr val="tx1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Xây dựng </a:t>
            </a:r>
            <a:r>
              <a:rPr lang="vi-VN" sz="16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Website</a:t>
            </a:r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 giúp cho nhân viên quản lý thông tin một cách trực quan, thuận tiện.</a:t>
            </a:r>
          </a:p>
          <a:p>
            <a:pPr algn="just"/>
            <a:endParaRPr lang="en-US" sz="1600" b="1" dirty="0">
              <a:solidFill>
                <a:schemeClr val="tx1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" name="Google Shape;816;p31">
            <a:extLst>
              <a:ext uri="{FF2B5EF4-FFF2-40B4-BE49-F238E27FC236}">
                <a16:creationId xmlns:a16="http://schemas.microsoft.com/office/drawing/2014/main" id="{19335F61-3CB9-7B8D-5CD9-2D9CD02874DF}"/>
              </a:ext>
            </a:extLst>
          </p:cNvPr>
          <p:cNvSpPr txBox="1">
            <a:spLocks/>
          </p:cNvSpPr>
          <p:nvPr/>
        </p:nvSpPr>
        <p:spPr>
          <a:xfrm>
            <a:off x="601171" y="769810"/>
            <a:ext cx="1133717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r>
              <a:rPr lang="vi-VN" sz="400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01</a:t>
            </a:r>
            <a:endParaRPr lang="vi-VN" sz="4000" dirty="0">
              <a:solidFill>
                <a:schemeClr val="accent2">
                  <a:lumMod val="75000"/>
                </a:schemeClr>
              </a:solidFill>
              <a:latin typeface="Bahnschrift Condensed" pitchFamily="34" charset="0"/>
            </a:endParaRPr>
          </a:p>
        </p:txBody>
      </p:sp>
      <p:sp>
        <p:nvSpPr>
          <p:cNvPr id="3" name="Google Shape;817;p31">
            <a:extLst>
              <a:ext uri="{FF2B5EF4-FFF2-40B4-BE49-F238E27FC236}">
                <a16:creationId xmlns:a16="http://schemas.microsoft.com/office/drawing/2014/main" id="{B4ED7264-2F25-DC50-E606-D0B89E0C02AC}"/>
              </a:ext>
            </a:extLst>
          </p:cNvPr>
          <p:cNvSpPr txBox="1">
            <a:spLocks/>
          </p:cNvSpPr>
          <p:nvPr/>
        </p:nvSpPr>
        <p:spPr>
          <a:xfrm>
            <a:off x="1462471" y="769810"/>
            <a:ext cx="2272843" cy="7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b="1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Cơ sở lý thuyết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7" name="Google Shape;827;p32"/>
          <p:cNvGrpSpPr/>
          <p:nvPr/>
        </p:nvGrpSpPr>
        <p:grpSpPr>
          <a:xfrm>
            <a:off x="-116250" y="142013"/>
            <a:ext cx="1071064" cy="1071064"/>
            <a:chOff x="3260800" y="2469225"/>
            <a:chExt cx="475500" cy="475500"/>
          </a:xfrm>
        </p:grpSpPr>
        <p:cxnSp>
          <p:nvCxnSpPr>
            <p:cNvPr id="828" name="Google Shape;828;p32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9" name="Google Shape;829;p32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0" name="Google Shape;830;p32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1" name="Google Shape;831;p32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2" name="Google Shape;832;p32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3" name="Google Shape;833;p32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4" name="Google Shape;834;p32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5" name="Google Shape;835;p32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6" name="Google Shape;836;p32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7" name="Google Shape;837;p32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8" name="Google Shape;838;p32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32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0" name="Google Shape;840;p32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1" name="Google Shape;841;p32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" name="TextBox 25"/>
          <p:cNvSpPr txBox="1"/>
          <p:nvPr/>
        </p:nvSpPr>
        <p:spPr>
          <a:xfrm>
            <a:off x="2641600" y="1541368"/>
            <a:ext cx="35915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 Phạm vi của đồ án</a:t>
            </a:r>
          </a:p>
          <a:p>
            <a:pPr algn="ctr"/>
            <a:r>
              <a:rPr lang="vi-VN" sz="20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Nằm trong giới hạn môn lập trình </a:t>
            </a:r>
            <a:r>
              <a:rPr lang="vi-VN" sz="20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web</a:t>
            </a:r>
            <a:endParaRPr lang="vi-VN" sz="2000" b="1" dirty="0">
              <a:solidFill>
                <a:schemeClr val="tx1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" name="Google Shape;816;p31">
            <a:extLst>
              <a:ext uri="{FF2B5EF4-FFF2-40B4-BE49-F238E27FC236}">
                <a16:creationId xmlns:a16="http://schemas.microsoft.com/office/drawing/2014/main" id="{19335F61-3CB9-7B8D-5CD9-2D9CD02874DF}"/>
              </a:ext>
            </a:extLst>
          </p:cNvPr>
          <p:cNvSpPr txBox="1">
            <a:spLocks/>
          </p:cNvSpPr>
          <p:nvPr/>
        </p:nvSpPr>
        <p:spPr>
          <a:xfrm>
            <a:off x="601171" y="769810"/>
            <a:ext cx="1133717" cy="73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utfit"/>
              <a:buNone/>
              <a:defRPr sz="3000" b="1" i="0" u="none" strike="noStrike" cap="none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9pPr>
          </a:lstStyle>
          <a:p>
            <a:r>
              <a:rPr lang="vi-VN" sz="400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01</a:t>
            </a:r>
            <a:endParaRPr lang="vi-VN" sz="4000" dirty="0">
              <a:solidFill>
                <a:schemeClr val="accent2">
                  <a:lumMod val="75000"/>
                </a:schemeClr>
              </a:solidFill>
              <a:latin typeface="Bahnschrift Condensed" pitchFamily="34" charset="0"/>
            </a:endParaRPr>
          </a:p>
        </p:txBody>
      </p:sp>
      <p:sp>
        <p:nvSpPr>
          <p:cNvPr id="3" name="Google Shape;817;p31">
            <a:extLst>
              <a:ext uri="{FF2B5EF4-FFF2-40B4-BE49-F238E27FC236}">
                <a16:creationId xmlns:a16="http://schemas.microsoft.com/office/drawing/2014/main" id="{B4ED7264-2F25-DC50-E606-D0B89E0C02AC}"/>
              </a:ext>
            </a:extLst>
          </p:cNvPr>
          <p:cNvSpPr txBox="1">
            <a:spLocks/>
          </p:cNvSpPr>
          <p:nvPr/>
        </p:nvSpPr>
        <p:spPr>
          <a:xfrm>
            <a:off x="1462471" y="769810"/>
            <a:ext cx="2272843" cy="7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3200" b="1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Cơ sở lý thuyết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7D901F-5930-3BD0-B131-835B048C2556}"/>
              </a:ext>
            </a:extLst>
          </p:cNvPr>
          <p:cNvSpPr txBox="1"/>
          <p:nvPr/>
        </p:nvSpPr>
        <p:spPr>
          <a:xfrm>
            <a:off x="4434840" y="2471540"/>
            <a:ext cx="475488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Phần mềm được sử dụng:</a:t>
            </a:r>
          </a:p>
          <a:p>
            <a:pPr algn="just"/>
            <a:endParaRPr lang="vi-VN" sz="1600" b="1" dirty="0">
              <a:solidFill>
                <a:schemeClr val="tx1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  <a:p>
            <a:pPr algn="just"/>
            <a:r>
              <a:rPr lang="vi-VN" sz="16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Eclipse</a:t>
            </a:r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 (</a:t>
            </a:r>
            <a:r>
              <a:rPr lang="vi-VN" sz="16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Tomcat</a:t>
            </a:r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 9.0)</a:t>
            </a:r>
          </a:p>
          <a:p>
            <a:pPr algn="just"/>
            <a:endParaRPr lang="vi-VN" sz="1600" b="1" dirty="0">
              <a:solidFill>
                <a:schemeClr val="tx1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  <a:p>
            <a:pPr algn="just"/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SQL Server</a:t>
            </a:r>
          </a:p>
          <a:p>
            <a:pPr algn="just"/>
            <a:endParaRPr lang="vi-VN" sz="1600" b="1" dirty="0">
              <a:solidFill>
                <a:schemeClr val="tx1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  <a:p>
            <a:pPr algn="just"/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Mô hình MVC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FB4410-8FDA-84ED-7AD1-44677A8EB47B}"/>
              </a:ext>
            </a:extLst>
          </p:cNvPr>
          <p:cNvSpPr txBox="1"/>
          <p:nvPr/>
        </p:nvSpPr>
        <p:spPr>
          <a:xfrm>
            <a:off x="954814" y="2471540"/>
            <a:ext cx="270764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Các ngôn ngữ được sử dụng:</a:t>
            </a:r>
          </a:p>
          <a:p>
            <a:pPr algn="just"/>
            <a:endParaRPr lang="vi-VN" sz="1600" b="1" dirty="0">
              <a:solidFill>
                <a:schemeClr val="tx1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  <a:p>
            <a:pPr algn="just"/>
            <a:r>
              <a:rPr lang="vi-VN" sz="1600" b="1" dirty="0" err="1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JavaScript</a:t>
            </a:r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 </a:t>
            </a:r>
          </a:p>
          <a:p>
            <a:pPr algn="just"/>
            <a:endParaRPr lang="vi-VN" sz="1600" b="1" dirty="0">
              <a:solidFill>
                <a:schemeClr val="tx1">
                  <a:lumMod val="60000"/>
                  <a:lumOff val="40000"/>
                </a:schemeClr>
              </a:solidFill>
              <a:latin typeface="Bahnschrift Condensed" panose="020B0502040204020203" pitchFamily="34" charset="0"/>
            </a:endParaRPr>
          </a:p>
          <a:p>
            <a:pPr algn="just"/>
            <a:r>
              <a:rPr lang="vi-VN" sz="16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SQL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EB4929-6635-1C98-D6E4-7C8C824DB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8890" y="2950269"/>
            <a:ext cx="398349" cy="3983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F23401D-81D4-4C3E-6749-12E5169C8A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7239" y="3567359"/>
            <a:ext cx="521653" cy="4446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A2321B9-D934-7025-C8E6-212BFB3ECE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4510" y="2942622"/>
            <a:ext cx="405263" cy="4052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B4D5D48-A3A3-ECC4-4AD8-23176313BE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6316" y="3487202"/>
            <a:ext cx="770709" cy="77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088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7" name="Google Shape;827;p32"/>
          <p:cNvGrpSpPr/>
          <p:nvPr/>
        </p:nvGrpSpPr>
        <p:grpSpPr>
          <a:xfrm>
            <a:off x="-116250" y="142013"/>
            <a:ext cx="1071064" cy="1071064"/>
            <a:chOff x="3260800" y="2469225"/>
            <a:chExt cx="475500" cy="475500"/>
          </a:xfrm>
        </p:grpSpPr>
        <p:cxnSp>
          <p:nvCxnSpPr>
            <p:cNvPr id="828" name="Google Shape;828;p32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29" name="Google Shape;829;p32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0" name="Google Shape;830;p32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1" name="Google Shape;831;p32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2" name="Google Shape;832;p32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3" name="Google Shape;833;p32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4" name="Google Shape;834;p32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5" name="Google Shape;835;p32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6" name="Google Shape;836;p32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7" name="Google Shape;837;p32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8" name="Google Shape;838;p32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39" name="Google Shape;839;p32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0" name="Google Shape;840;p32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41" name="Google Shape;841;p32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6" name="TextBox 25"/>
          <p:cNvSpPr txBox="1"/>
          <p:nvPr/>
        </p:nvSpPr>
        <p:spPr>
          <a:xfrm>
            <a:off x="3693011" y="688754"/>
            <a:ext cx="16634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 Condensed" panose="020B0502040204020203" pitchFamily="34" charset="0"/>
              </a:rPr>
              <a:t>Đối tượng sử dụng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59FE6BEC-0CDB-0A03-426F-4C28288611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8088208"/>
              </p:ext>
            </p:extLst>
          </p:nvPr>
        </p:nvGraphicFramePr>
        <p:xfrm>
          <a:off x="762708" y="1272870"/>
          <a:ext cx="7524048" cy="3383280"/>
        </p:xfrm>
        <a:graphic>
          <a:graphicData uri="http://schemas.openxmlformats.org/drawingml/2006/table">
            <a:tbl>
              <a:tblPr firstRow="1" bandRow="1">
                <a:tableStyleId>{1D46D789-3103-4201-8CFE-85960DEF0E36}</a:tableStyleId>
              </a:tblPr>
              <a:tblGrid>
                <a:gridCol w="2508016">
                  <a:extLst>
                    <a:ext uri="{9D8B030D-6E8A-4147-A177-3AD203B41FA5}">
                      <a16:colId xmlns:a16="http://schemas.microsoft.com/office/drawing/2014/main" val="2695768676"/>
                    </a:ext>
                  </a:extLst>
                </a:gridCol>
                <a:gridCol w="2508016">
                  <a:extLst>
                    <a:ext uri="{9D8B030D-6E8A-4147-A177-3AD203B41FA5}">
                      <a16:colId xmlns:a16="http://schemas.microsoft.com/office/drawing/2014/main" val="1206402085"/>
                    </a:ext>
                  </a:extLst>
                </a:gridCol>
                <a:gridCol w="2508016">
                  <a:extLst>
                    <a:ext uri="{9D8B030D-6E8A-4147-A177-3AD203B41FA5}">
                      <a16:colId xmlns:a16="http://schemas.microsoft.com/office/drawing/2014/main" val="893247015"/>
                    </a:ext>
                  </a:extLst>
                </a:gridCol>
              </a:tblGrid>
              <a:tr h="5004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400" b="1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Bahnschrift Condensed" panose="020B0502040204020203" pitchFamily="34" charset="0"/>
                        </a:rPr>
                        <a:t>Khách (</a:t>
                      </a:r>
                      <a:r>
                        <a:rPr lang="vi-VN" sz="1400" b="1" dirty="0" err="1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Bahnschrift Condensed" panose="020B0502040204020203" pitchFamily="34" charset="0"/>
                        </a:rPr>
                        <a:t>Guest</a:t>
                      </a:r>
                      <a:r>
                        <a:rPr lang="vi-VN" sz="1400" b="1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Bahnschrift Condensed" panose="020B0502040204020203" pitchFamily="34" charset="0"/>
                        </a:rPr>
                        <a:t>)</a:t>
                      </a:r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400" b="1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Bahnschrift Condensed" panose="020B0502040204020203" pitchFamily="34" charset="0"/>
                        </a:rPr>
                        <a:t>Người dùng (</a:t>
                      </a:r>
                      <a:r>
                        <a:rPr lang="vi-VN" sz="1400" b="1" dirty="0" err="1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Bahnschrift Condensed" panose="020B0502040204020203" pitchFamily="34" charset="0"/>
                        </a:rPr>
                        <a:t>User</a:t>
                      </a:r>
                      <a:r>
                        <a:rPr lang="vi-VN" sz="1400" b="1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Bahnschrift Condensed" panose="020B0502040204020203" pitchFamily="34" charset="0"/>
                        </a:rPr>
                        <a:t>)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vi-VN" sz="1400" b="1" dirty="0" err="1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Bahnschrift Condensed" panose="020B0502040204020203" pitchFamily="34" charset="0"/>
                        </a:rPr>
                        <a:t>Admin</a:t>
                      </a:r>
                      <a:r>
                        <a:rPr lang="vi-VN" sz="1400" b="1" dirty="0">
                          <a:solidFill>
                            <a:schemeClr val="tx1">
                              <a:lumMod val="60000"/>
                              <a:lumOff val="40000"/>
                            </a:schemeClr>
                          </a:solidFill>
                          <a:latin typeface="Bahnschrift Condensed" panose="020B0502040204020203" pitchFamily="34" charset="0"/>
                        </a:rPr>
                        <a:t> (Quản trị viên)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1204490"/>
                  </a:ext>
                </a:extLst>
              </a:tr>
              <a:tr h="2767416">
                <a:tc>
                  <a:txBody>
                    <a:bodyPr/>
                    <a:lstStyle/>
                    <a:p>
                      <a:pPr algn="just"/>
                      <a:r>
                        <a:rPr lang="vi-VN" dirty="0"/>
                        <a:t>Đăng ký và đăng nhập tài khoản.</a:t>
                      </a:r>
                    </a:p>
                    <a:p>
                      <a:pPr algn="just"/>
                      <a:r>
                        <a:rPr lang="vi-VN" dirty="0"/>
                        <a:t>Nạp tiền vào tài khoản mua sắm.  </a:t>
                      </a:r>
                    </a:p>
                    <a:p>
                      <a:pPr algn="just"/>
                      <a:r>
                        <a:rPr lang="vi-VN" dirty="0"/>
                        <a:t>Cập nhật thông tin cá nhân.</a:t>
                      </a:r>
                    </a:p>
                    <a:p>
                      <a:pPr algn="just"/>
                      <a:r>
                        <a:rPr lang="vi-VN" dirty="0"/>
                        <a:t>Truy cập trang chủ và xem danh sách các sản phẩm đồ chơi.</a:t>
                      </a:r>
                    </a:p>
                    <a:p>
                      <a:pPr algn="just"/>
                      <a:r>
                        <a:rPr lang="vi-VN" dirty="0"/>
                        <a:t>Tìm kiếm và xem thông tin chi tiết về sản phẩm đó.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vi-VN" dirty="0"/>
                        <a:t>Đăng ký và đăng nhập tài khoản.</a:t>
                      </a:r>
                    </a:p>
                    <a:p>
                      <a:pPr algn="just"/>
                      <a:r>
                        <a:rPr lang="vi-VN" dirty="0"/>
                        <a:t>Nạp tiền vào tài khoản mua sắm.  </a:t>
                      </a:r>
                    </a:p>
                    <a:p>
                      <a:pPr algn="just"/>
                      <a:r>
                        <a:rPr lang="vi-VN" dirty="0"/>
                        <a:t>Cập nhật thông tin cá nhân.</a:t>
                      </a:r>
                    </a:p>
                    <a:p>
                      <a:pPr algn="just"/>
                      <a:r>
                        <a:rPr lang="vi-VN" dirty="0"/>
                        <a:t>Truy cập trang chủ và xem danh sách các sản phẩm đồ chơi.	</a:t>
                      </a:r>
                    </a:p>
                    <a:p>
                      <a:pPr algn="just"/>
                      <a:r>
                        <a:rPr lang="vi-VN" dirty="0"/>
                        <a:t>Tìm kiếm và xem thông tin chi tiết về sản phẩm đó.</a:t>
                      </a:r>
                    </a:p>
                    <a:p>
                      <a:pPr algn="just"/>
                      <a:r>
                        <a:rPr lang="vi-VN" dirty="0"/>
                        <a:t>Thêm, xóa, sửa các sản phẩm do mình quản lý.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Đăng nhập tài khoản.</a:t>
                      </a:r>
                    </a:p>
                    <a:p>
                      <a:r>
                        <a:rPr lang="vi-VN" dirty="0"/>
                        <a:t>Nạp tiền vào tài khoản mua sắm.  </a:t>
                      </a:r>
                    </a:p>
                    <a:p>
                      <a:r>
                        <a:rPr lang="vi-VN" dirty="0"/>
                        <a:t>Cập nhật thông tin cá nhân.</a:t>
                      </a:r>
                    </a:p>
                    <a:p>
                      <a:r>
                        <a:rPr lang="vi-VN" dirty="0"/>
                        <a:t>Xem doanh thu theo tháng.</a:t>
                      </a:r>
                    </a:p>
                    <a:p>
                      <a:r>
                        <a:rPr lang="vi-VN" dirty="0"/>
                        <a:t>Xem số tài khoản người dùng.</a:t>
                      </a:r>
                    </a:p>
                    <a:p>
                      <a:r>
                        <a:rPr lang="vi-VN" dirty="0"/>
                        <a:t>Xem và phê duyệt cửa hàng.</a:t>
                      </a:r>
                    </a:p>
                    <a:p>
                      <a:r>
                        <a:rPr lang="vi-VN" dirty="0"/>
                        <a:t>Thăng quyền cho </a:t>
                      </a:r>
                      <a:r>
                        <a:rPr lang="vi-VN" dirty="0" err="1"/>
                        <a:t>user</a:t>
                      </a:r>
                      <a:r>
                        <a:rPr lang="vi-VN" dirty="0"/>
                        <a:t>.</a:t>
                      </a:r>
                    </a:p>
                    <a:p>
                      <a:r>
                        <a:rPr lang="vi-VN" dirty="0"/>
                        <a:t>Quản lý loại sản phẩm.</a:t>
                      </a:r>
                    </a:p>
                    <a:p>
                      <a:endParaRPr lang="en-US" dirty="0"/>
                    </a:p>
                  </a:txBody>
                  <a:tcP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6286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4050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1" name="Google Shape;9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4782" flipH="1">
            <a:off x="4368800" y="631078"/>
            <a:ext cx="3784799" cy="11864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75" name="Google Shape;975;p39"/>
          <p:cNvGrpSpPr/>
          <p:nvPr/>
        </p:nvGrpSpPr>
        <p:grpSpPr>
          <a:xfrm>
            <a:off x="-187900" y="539927"/>
            <a:ext cx="1071064" cy="1071064"/>
            <a:chOff x="3260800" y="2469225"/>
            <a:chExt cx="475500" cy="475500"/>
          </a:xfrm>
        </p:grpSpPr>
        <p:cxnSp>
          <p:nvCxnSpPr>
            <p:cNvPr id="976" name="Google Shape;976;p39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7" name="Google Shape;977;p39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8" name="Google Shape;978;p39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79" name="Google Shape;979;p39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0" name="Google Shape;980;p39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1" name="Google Shape;981;p39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2" name="Google Shape;982;p39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3" name="Google Shape;983;p39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4" name="Google Shape;984;p39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5" name="Google Shape;985;p39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6" name="Google Shape;986;p39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7" name="Google Shape;987;p39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8" name="Google Shape;988;p39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89" name="Google Shape;989;p39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90" name="Google Shape;990;p39"/>
          <p:cNvGrpSpPr/>
          <p:nvPr/>
        </p:nvGrpSpPr>
        <p:grpSpPr>
          <a:xfrm>
            <a:off x="3792857" y="4083173"/>
            <a:ext cx="1457360" cy="1457360"/>
            <a:chOff x="3260800" y="2469225"/>
            <a:chExt cx="475500" cy="475500"/>
          </a:xfrm>
        </p:grpSpPr>
        <p:cxnSp>
          <p:nvCxnSpPr>
            <p:cNvPr id="991" name="Google Shape;991;p39"/>
            <p:cNvCxnSpPr/>
            <p:nvPr/>
          </p:nvCxnSpPr>
          <p:spPr>
            <a:xfrm>
              <a:off x="3500900" y="2469225"/>
              <a:ext cx="0" cy="475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2" name="Google Shape;992;p39"/>
            <p:cNvCxnSpPr/>
            <p:nvPr/>
          </p:nvCxnSpPr>
          <p:spPr>
            <a:xfrm>
              <a:off x="3428792" y="2486650"/>
              <a:ext cx="0" cy="4422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3" name="Google Shape;993;p39"/>
            <p:cNvCxnSpPr/>
            <p:nvPr/>
          </p:nvCxnSpPr>
          <p:spPr>
            <a:xfrm>
              <a:off x="3356683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4" name="Google Shape;994;p39"/>
            <p:cNvCxnSpPr/>
            <p:nvPr/>
          </p:nvCxnSpPr>
          <p:spPr>
            <a:xfrm>
              <a:off x="3284575" y="2608675"/>
              <a:ext cx="0" cy="188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5" name="Google Shape;995;p39"/>
            <p:cNvCxnSpPr/>
            <p:nvPr/>
          </p:nvCxnSpPr>
          <p:spPr>
            <a:xfrm>
              <a:off x="3573008" y="2480300"/>
              <a:ext cx="0" cy="4548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6" name="Google Shape;996;p39"/>
            <p:cNvCxnSpPr/>
            <p:nvPr/>
          </p:nvCxnSpPr>
          <p:spPr>
            <a:xfrm>
              <a:off x="3645117" y="2538860"/>
              <a:ext cx="0" cy="33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7" name="Google Shape;997;p39"/>
            <p:cNvCxnSpPr/>
            <p:nvPr/>
          </p:nvCxnSpPr>
          <p:spPr>
            <a:xfrm>
              <a:off x="3717225" y="2622950"/>
              <a:ext cx="0" cy="1665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8" name="Google Shape;998;p39"/>
            <p:cNvCxnSpPr/>
            <p:nvPr/>
          </p:nvCxnSpPr>
          <p:spPr>
            <a:xfrm>
              <a:off x="3385150" y="2500900"/>
              <a:ext cx="2268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9" name="Google Shape;999;p39"/>
            <p:cNvCxnSpPr/>
            <p:nvPr/>
          </p:nvCxnSpPr>
          <p:spPr>
            <a:xfrm>
              <a:off x="3330435" y="2570104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0" name="Google Shape;1000;p39"/>
            <p:cNvCxnSpPr/>
            <p:nvPr/>
          </p:nvCxnSpPr>
          <p:spPr>
            <a:xfrm>
              <a:off x="3282975" y="2639308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1" name="Google Shape;1001;p39"/>
            <p:cNvCxnSpPr/>
            <p:nvPr/>
          </p:nvCxnSpPr>
          <p:spPr>
            <a:xfrm>
              <a:off x="3260800" y="2708513"/>
              <a:ext cx="475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2" name="Google Shape;1002;p39"/>
            <p:cNvCxnSpPr/>
            <p:nvPr/>
          </p:nvCxnSpPr>
          <p:spPr>
            <a:xfrm>
              <a:off x="3281400" y="2777717"/>
              <a:ext cx="4407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3" name="Google Shape;1003;p39"/>
            <p:cNvCxnSpPr/>
            <p:nvPr/>
          </p:nvCxnSpPr>
          <p:spPr>
            <a:xfrm>
              <a:off x="3330435" y="2846921"/>
              <a:ext cx="3363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04" name="Google Shape;1004;p39"/>
            <p:cNvCxnSpPr/>
            <p:nvPr/>
          </p:nvCxnSpPr>
          <p:spPr>
            <a:xfrm>
              <a:off x="3416100" y="2916125"/>
              <a:ext cx="1632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" name="TextBox 3"/>
          <p:cNvSpPr txBox="1"/>
          <p:nvPr/>
        </p:nvSpPr>
        <p:spPr>
          <a:xfrm>
            <a:off x="640924" y="2035150"/>
            <a:ext cx="43121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3000" b="1" dirty="0">
                <a:solidFill>
                  <a:schemeClr val="bg2">
                    <a:lumMod val="75000"/>
                  </a:schemeClr>
                </a:solidFill>
                <a:latin typeface="Bahnschrift SemiBold" pitchFamily="34" charset="0"/>
              </a:rPr>
              <a:t>02.Khảo sát hiện trạng và mô hình hóa yêu cầu</a:t>
            </a:r>
            <a:endParaRPr lang="en-US" sz="3000" b="1" dirty="0">
              <a:solidFill>
                <a:schemeClr val="bg2">
                  <a:lumMod val="75000"/>
                </a:schemeClr>
              </a:solidFill>
              <a:latin typeface="Bahnschrift SemiBold" pitchFamily="34" charset="0"/>
            </a:endParaRPr>
          </a:p>
        </p:txBody>
      </p:sp>
      <p:pic>
        <p:nvPicPr>
          <p:cNvPr id="6146" name="Picture 2" descr="https://lh6.googleusercontent.com/zimYDiW808gtoAe4cnnIIkPJw7Pq23AiB3yJVBreqLqBWAQk4PeZQwafOZRjqvK9GH8yFHkS7s4uXZDvQW3O6PjYGeQrmiS2kgVZoskDlaaO9JqoasBnSiL1yXMgwxq_m9qKnD45bWTKUBamqi1nF2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7007" y="1007001"/>
            <a:ext cx="3448372" cy="3385355"/>
          </a:xfrm>
          <a:prstGeom prst="ellipse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816;p31"/>
          <p:cNvSpPr txBox="1">
            <a:spLocks noGrp="1"/>
          </p:cNvSpPr>
          <p:nvPr>
            <p:ph type="title" idx="7"/>
          </p:nvPr>
        </p:nvSpPr>
        <p:spPr>
          <a:xfrm>
            <a:off x="390023" y="660026"/>
            <a:ext cx="1133717" cy="7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0</a:t>
            </a:r>
            <a:r>
              <a:rPr lang="vi-VN" sz="4000" dirty="0">
                <a:solidFill>
                  <a:schemeClr val="accent2">
                    <a:lumMod val="75000"/>
                  </a:schemeClr>
                </a:solidFill>
                <a:latin typeface="Bahnschrift Condensed" pitchFamily="34" charset="0"/>
              </a:rPr>
              <a:t>2</a:t>
            </a:r>
            <a:endParaRPr sz="4000" dirty="0">
              <a:solidFill>
                <a:schemeClr val="accent2">
                  <a:lumMod val="75000"/>
                </a:schemeClr>
              </a:solidFill>
              <a:latin typeface="Bahnschrift Condensed" pitchFamily="34" charset="0"/>
            </a:endParaRPr>
          </a:p>
        </p:txBody>
      </p:sp>
      <p:sp>
        <p:nvSpPr>
          <p:cNvPr id="22" name="Google Shape;817;p31"/>
          <p:cNvSpPr txBox="1">
            <a:spLocks noGrp="1"/>
          </p:cNvSpPr>
          <p:nvPr>
            <p:ph type="subTitle" idx="8"/>
          </p:nvPr>
        </p:nvSpPr>
        <p:spPr>
          <a:xfrm>
            <a:off x="1251323" y="660026"/>
            <a:ext cx="6380572" cy="7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vi-VN" sz="3200" b="1" dirty="0">
                <a:latin typeface="Bahnschrift Condensed" pitchFamily="34" charset="0"/>
              </a:rPr>
              <a:t>Khảo sát hiện trạng và mô hình hóa yêu cầu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990863" y="1468660"/>
            <a:ext cx="30932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2400" b="1" dirty="0">
                <a:solidFill>
                  <a:srgbClr val="0070C0"/>
                </a:solidFill>
                <a:latin typeface="Bahnschrift" pitchFamily="34" charset="0"/>
              </a:rPr>
              <a:t>Khảo sát hiện trạng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F8FD99-35D4-D3C9-262A-DE34C727E1BB}"/>
              </a:ext>
            </a:extLst>
          </p:cNvPr>
          <p:cNvSpPr txBox="1"/>
          <p:nvPr/>
        </p:nvSpPr>
        <p:spPr>
          <a:xfrm>
            <a:off x="1144817" y="2164423"/>
            <a:ext cx="246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Quản lý khách hàng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F421DD-DFCB-1F8C-7D89-F733159FA09B}"/>
              </a:ext>
            </a:extLst>
          </p:cNvPr>
          <p:cNvSpPr txBox="1"/>
          <p:nvPr/>
        </p:nvSpPr>
        <p:spPr>
          <a:xfrm>
            <a:off x="2381202" y="3989189"/>
            <a:ext cx="3935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Quá trình đặt hàng của khách hàng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34ADE5-569E-8136-6971-004D4991B0DB}"/>
              </a:ext>
            </a:extLst>
          </p:cNvPr>
          <p:cNvSpPr txBox="1"/>
          <p:nvPr/>
        </p:nvSpPr>
        <p:spPr>
          <a:xfrm>
            <a:off x="1144817" y="3120886"/>
            <a:ext cx="246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Quản lý sản phẩm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4E6E2C-9D54-7DA4-6A6C-CB412E767EB8}"/>
              </a:ext>
            </a:extLst>
          </p:cNvPr>
          <p:cNvSpPr txBox="1"/>
          <p:nvPr/>
        </p:nvSpPr>
        <p:spPr>
          <a:xfrm>
            <a:off x="5299758" y="3192700"/>
            <a:ext cx="2487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Quản lý doanh thu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F119BF-5B0E-5677-C801-63ADC1285266}"/>
              </a:ext>
            </a:extLst>
          </p:cNvPr>
          <p:cNvSpPr txBox="1"/>
          <p:nvPr/>
        </p:nvSpPr>
        <p:spPr>
          <a:xfrm>
            <a:off x="5299758" y="2211545"/>
            <a:ext cx="24607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18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Bahnschrift" pitchFamily="34" charset="0"/>
              </a:rPr>
              <a:t>Quản lý cửa hàng</a:t>
            </a:r>
          </a:p>
        </p:txBody>
      </p:sp>
    </p:spTree>
    <p:extLst>
      <p:ext uri="{BB962C8B-B14F-4D97-AF65-F5344CB8AC3E}">
        <p14:creationId xmlns:p14="http://schemas.microsoft.com/office/powerpoint/2010/main" val="2216650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arget Audience in your Marketing Plan by Slidesgo">
  <a:themeElements>
    <a:clrScheme name="Simple Light">
      <a:dk1>
        <a:srgbClr val="224C8F"/>
      </a:dk1>
      <a:lt1>
        <a:srgbClr val="FFFFFF"/>
      </a:lt1>
      <a:dk2>
        <a:srgbClr val="8CAADB"/>
      </a:dk2>
      <a:lt2>
        <a:srgbClr val="D5E0F2"/>
      </a:lt2>
      <a:accent1>
        <a:srgbClr val="E44791"/>
      </a:accent1>
      <a:accent2>
        <a:srgbClr val="FF98D1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4479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509</TotalTime>
  <Words>712</Words>
  <Application>Microsoft Office PowerPoint</Application>
  <PresentationFormat>On-screen Show (16:9)</PresentationFormat>
  <Paragraphs>132</Paragraphs>
  <Slides>32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Bahnschrift</vt:lpstr>
      <vt:lpstr>Bahnschrift Condensed</vt:lpstr>
      <vt:lpstr>Bahnschrift SemiBold</vt:lpstr>
      <vt:lpstr>Lexend Deca</vt:lpstr>
      <vt:lpstr>Outfit</vt:lpstr>
      <vt:lpstr>Target Audience in your Marketing Plan by Slidesgo</vt:lpstr>
      <vt:lpstr>     BÁO CÁO CUỐI KÌ LẬP TRÌNH WEB</vt:lpstr>
      <vt:lpstr>Danh sách thành viên nhóm</vt:lpstr>
      <vt:lpstr>Nội dung chính</vt:lpstr>
      <vt:lpstr>01</vt:lpstr>
      <vt:lpstr>PowerPoint Presentation</vt:lpstr>
      <vt:lpstr>PowerPoint Presentation</vt:lpstr>
      <vt:lpstr>PowerPoint Presentation</vt:lpstr>
      <vt:lpstr>PowerPoint Presentation</vt:lpstr>
      <vt:lpstr>02</vt:lpstr>
      <vt:lpstr>02</vt:lpstr>
      <vt:lpstr>PowerPoint Presentation</vt:lpstr>
      <vt:lpstr>PowerPoint Presentation</vt:lpstr>
      <vt:lpstr>PowerPoint Presentation</vt:lpstr>
      <vt:lpstr>PowerPoint Presentation</vt:lpstr>
      <vt:lpstr>02</vt:lpstr>
      <vt:lpstr>PowerPoint Presentation</vt:lpstr>
      <vt:lpstr>Database diagram</vt:lpstr>
      <vt:lpstr>PowerPoint Presentation</vt:lpstr>
      <vt:lpstr>Form Đăng ký</vt:lpstr>
      <vt:lpstr>Form Đăng nhập</vt:lpstr>
      <vt:lpstr>Trang chủ</vt:lpstr>
      <vt:lpstr>Trang chi tiết sản phẩm</vt:lpstr>
      <vt:lpstr>Trang thông tin người dùng</vt:lpstr>
      <vt:lpstr>Trang nạp tiền vào ví</vt:lpstr>
      <vt:lpstr>Trang giỏ hàng</vt:lpstr>
      <vt:lpstr>Trang thanh toán</vt:lpstr>
      <vt:lpstr>Trang quản lý sản phẩm</vt:lpstr>
      <vt:lpstr>Trang thống kê</vt:lpstr>
      <vt:lpstr>Trang quản lý cửa hàng</vt:lpstr>
      <vt:lpstr>Trang quản lý tài khoản</vt:lpstr>
      <vt:lpstr>Trang quản lý loại sản phẩm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THỰC HÀNH  CÔNG NGHỆ PHẦN MỀM</dc:title>
  <dc:creator>ADMIN</dc:creator>
  <cp:lastModifiedBy>Ngọc Trang</cp:lastModifiedBy>
  <cp:revision>15</cp:revision>
  <dcterms:modified xsi:type="dcterms:W3CDTF">2023-12-21T14:53:54Z</dcterms:modified>
</cp:coreProperties>
</file>